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7.svg" ContentType="image/svg+xml"/>
  <Override PartName="/ppt/media/image19.svg" ContentType="image/svg+xml"/>
  <Override PartName="/ppt/media/image22.svg" ContentType="image/svg+xml"/>
  <Override PartName="/ppt/media/image24.svg" ContentType="image/svg+xml"/>
  <Override PartName="/ppt/media/image26.svg" ContentType="image/svg+xml"/>
  <Override PartName="/ppt/media/image28.svg" ContentType="image/svg+xml"/>
  <Override PartName="/ppt/media/image30.svg" ContentType="image/svg+xml"/>
  <Override PartName="/ppt/media/image32.svg" ContentType="image/svg+xml"/>
  <Override PartName="/ppt/media/image34.svg" ContentType="image/svg+xml"/>
  <Override PartName="/ppt/media/image36.svg" ContentType="image/svg+xml"/>
  <Override PartName="/ppt/media/image38.svg" ContentType="image/svg+xml"/>
  <Override PartName="/ppt/media/image40.svg" ContentType="image/svg+xml"/>
  <Override PartName="/ppt/media/image42.svg" ContentType="image/svg+xml"/>
  <Override PartName="/ppt/media/image44.svg" ContentType="image/svg+xml"/>
  <Override PartName="/ppt/media/image46.svg" ContentType="image/svg+xml"/>
  <Override PartName="/ppt/media/image48.svg" ContentType="image/svg+xml"/>
  <Override PartName="/ppt/media/image50.svg" ContentType="image/svg+xml"/>
  <Override PartName="/ppt/media/image52.svg" ContentType="image/svg+xml"/>
  <Override PartName="/ppt/media/image54.svg" ContentType="image/svg+xml"/>
  <Override PartName="/ppt/media/image5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6" r:id="rId6"/>
    <p:sldMasterId id="2147483708" r:id="rId7"/>
    <p:sldMasterId id="2147483720" r:id="rId8"/>
    <p:sldMasterId id="2147483732" r:id="rId9"/>
  </p:sldMasterIdLst>
  <p:notesMasterIdLst>
    <p:notesMasterId r:id="rId11"/>
  </p:notesMasterIdLst>
  <p:sldIdLst>
    <p:sldId id="259" r:id="rId10"/>
    <p:sldId id="328" r:id="rId12"/>
    <p:sldId id="292" r:id="rId13"/>
    <p:sldId id="293" r:id="rId14"/>
    <p:sldId id="294" r:id="rId15"/>
    <p:sldId id="300" r:id="rId16"/>
    <p:sldId id="319" r:id="rId17"/>
    <p:sldId id="296" r:id="rId18"/>
    <p:sldId id="297" r:id="rId19"/>
    <p:sldId id="298" r:id="rId20"/>
    <p:sldId id="303" r:id="rId21"/>
    <p:sldId id="304" r:id="rId22"/>
    <p:sldId id="305" r:id="rId23"/>
    <p:sldId id="306" r:id="rId24"/>
    <p:sldId id="308" r:id="rId25"/>
    <p:sldId id="310" r:id="rId26"/>
    <p:sldId id="316" r:id="rId27"/>
    <p:sldId id="317" r:id="rId28"/>
    <p:sldId id="321" r:id="rId29"/>
    <p:sldId id="322" r:id="rId30"/>
    <p:sldId id="323" r:id="rId31"/>
    <p:sldId id="324" r:id="rId32"/>
    <p:sldId id="325" r:id="rId33"/>
    <p:sldId id="326" r:id="rId34"/>
    <p:sldId id="313" r:id="rId35"/>
    <p:sldId id="327" r:id="rId36"/>
    <p:sldId id="312" r:id="rId37"/>
    <p:sldId id="29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DBC62D"/>
    <a:srgbClr val="BC4C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0" d="100"/>
          <a:sy n="70" d="100"/>
        </p:scale>
        <p:origin x="50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 Type="http://schemas.openxmlformats.org/officeDocument/2006/relationships/slideMaster" Target="slideMasters/slideMaster4.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slideMaster" Target="slideMasters/slideMaster3.xml"/><Relationship Id="rId39" Type="http://schemas.openxmlformats.org/officeDocument/2006/relationships/presProps" Target="presProps.xml"/><Relationship Id="rId38" Type="http://schemas.openxmlformats.org/officeDocument/2006/relationships/slide" Target="slides/slide28.xml"/><Relationship Id="rId37" Type="http://schemas.openxmlformats.org/officeDocument/2006/relationships/slide" Target="slides/slide27.xml"/><Relationship Id="rId36" Type="http://schemas.openxmlformats.org/officeDocument/2006/relationships/slide" Target="slides/slide26.xml"/><Relationship Id="rId35" Type="http://schemas.openxmlformats.org/officeDocument/2006/relationships/slide" Target="slides/slide25.xml"/><Relationship Id="rId34" Type="http://schemas.openxmlformats.org/officeDocument/2006/relationships/slide" Target="slides/slide24.xml"/><Relationship Id="rId33" Type="http://schemas.openxmlformats.org/officeDocument/2006/relationships/slide" Target="slides/slide23.xml"/><Relationship Id="rId32" Type="http://schemas.openxmlformats.org/officeDocument/2006/relationships/slide" Target="slides/slide22.xml"/><Relationship Id="rId31" Type="http://schemas.openxmlformats.org/officeDocument/2006/relationships/slide" Target="slides/slide21.xml"/><Relationship Id="rId30" Type="http://schemas.openxmlformats.org/officeDocument/2006/relationships/slide" Target="slides/slide20.xml"/><Relationship Id="rId3" Type="http://schemas.openxmlformats.org/officeDocument/2006/relationships/slideMaster" Target="slideMasters/slideMaster2.xml"/><Relationship Id="rId29" Type="http://schemas.openxmlformats.org/officeDocument/2006/relationships/slide" Target="slides/slide19.xml"/><Relationship Id="rId28" Type="http://schemas.openxmlformats.org/officeDocument/2006/relationships/slide" Target="slides/slide18.xml"/><Relationship Id="rId27" Type="http://schemas.openxmlformats.org/officeDocument/2006/relationships/slide" Target="slides/slide17.xml"/><Relationship Id="rId26" Type="http://schemas.openxmlformats.org/officeDocument/2006/relationships/slide" Target="slides/slide16.xml"/><Relationship Id="rId25" Type="http://schemas.openxmlformats.org/officeDocument/2006/relationships/slide" Target="slides/slide15.xml"/><Relationship Id="rId24" Type="http://schemas.openxmlformats.org/officeDocument/2006/relationships/slide" Target="slides/slide14.xml"/><Relationship Id="rId23" Type="http://schemas.openxmlformats.org/officeDocument/2006/relationships/slide" Target="slides/slide13.xml"/><Relationship Id="rId22" Type="http://schemas.openxmlformats.org/officeDocument/2006/relationships/slide" Target="slides/slide12.xml"/><Relationship Id="rId21" Type="http://schemas.openxmlformats.org/officeDocument/2006/relationships/slide" Target="slides/slide11.xml"/><Relationship Id="rId20" Type="http://schemas.openxmlformats.org/officeDocument/2006/relationships/slide" Target="slides/slide10.xml"/><Relationship Id="rId2" Type="http://schemas.openxmlformats.org/officeDocument/2006/relationships/theme" Target="theme/theme1.xml"/><Relationship Id="rId19" Type="http://schemas.openxmlformats.org/officeDocument/2006/relationships/slide" Target="slides/slide9.xml"/><Relationship Id="rId18" Type="http://schemas.openxmlformats.org/officeDocument/2006/relationships/slide" Target="slides/slide8.xml"/><Relationship Id="rId17" Type="http://schemas.openxmlformats.org/officeDocument/2006/relationships/slide" Target="slides/slide7.xml"/><Relationship Id="rId16" Type="http://schemas.openxmlformats.org/officeDocument/2006/relationships/slide" Target="slides/slide6.xml"/><Relationship Id="rId15" Type="http://schemas.openxmlformats.org/officeDocument/2006/relationships/slide" Target="slides/slide5.xml"/><Relationship Id="rId14" Type="http://schemas.openxmlformats.org/officeDocument/2006/relationships/slide" Target="slides/slide4.xml"/><Relationship Id="rId13" Type="http://schemas.openxmlformats.org/officeDocument/2006/relationships/slide" Target="slides/slide3.xml"/><Relationship Id="rId12" Type="http://schemas.openxmlformats.org/officeDocument/2006/relationships/slide" Target="slides/slide2.xml"/><Relationship Id="rId11" Type="http://schemas.openxmlformats.org/officeDocument/2006/relationships/notesMaster" Target="notesMasters/notesMaster1.xml"/><Relationship Id="rId10" Type="http://schemas.openxmlformats.org/officeDocument/2006/relationships/slide" Target="slides/slide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6192BE-D9C8-4629-BFB5-65CFC175B4DF}"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A993FD-1D81-458B-9821-9061D09B602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eaLnBrk="0" fontAlgn="base" hangingPunct="0">
              <a:spcBef>
                <a:spcPct val="0"/>
              </a:spcBef>
              <a:spcAft>
                <a:spcPct val="0"/>
              </a:spcAft>
              <a:defRPr/>
            </a:pPr>
            <a:fld id="{39AD698A-D66C-4FA1-BBD8-F72AE9E6E751}" type="slidenum">
              <a:rPr lang="zh-CN" altLang="en-US" smtClean="0">
                <a:solidFill>
                  <a:prstClr val="black"/>
                </a:solidFill>
                <a:ea typeface="Microsoft YaHei" panose="020B0503020204020204" pitchFamily="34" charset="-122"/>
              </a:rPr>
            </a:fld>
            <a:endParaRPr lang="zh-CN" altLang="en-US">
              <a:solidFill>
                <a:prstClr val="black"/>
              </a:solidFill>
              <a:ea typeface="Microsoft YaHei" panose="020B0503020204020204" pitchFamily="34"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BB8A9852-394B-43E0-A28D-019658513A2D}"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529E77E2-894A-44E8-BD63-FD67ABD54CC0}" type="slidenum">
              <a:rPr lang="vi-VN" smtClean="0">
                <a:solidFill>
                  <a:prstClr val="black">
                    <a:tint val="75000"/>
                  </a:prstClr>
                </a:solidFill>
              </a:rPr>
            </a:fld>
            <a:endParaRPr lang="vi-VN">
              <a:solidFill>
                <a:prstClr val="black">
                  <a:tint val="75000"/>
                </a:prstClr>
              </a:solidFill>
            </a:endParaRPr>
          </a:p>
        </p:txBody>
      </p:sp>
    </p:spTree>
  </p:cSld>
  <p:clrMapOvr>
    <a:masterClrMapping/>
  </p:clrMapOvr>
  <p:transition spd="slow" advClick="0" advTm="10000">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10"/>
          </p:nvPr>
        </p:nvSpPr>
        <p:spPr/>
        <p:txBody>
          <a:bodyPr/>
          <a:lstStyle/>
          <a:p>
            <a:fld id="{BB8A9852-394B-43E0-A28D-019658513A2D}"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529E77E2-894A-44E8-BD63-FD67ABD54CC0}" type="slidenum">
              <a:rPr lang="vi-VN" smtClean="0">
                <a:solidFill>
                  <a:prstClr val="black">
                    <a:tint val="75000"/>
                  </a:prstClr>
                </a:solidFill>
              </a:rPr>
            </a:fld>
            <a:endParaRPr lang="vi-VN">
              <a:solidFill>
                <a:prstClr val="black">
                  <a:tint val="75000"/>
                </a:prstClr>
              </a:solidFill>
            </a:endParaRPr>
          </a:p>
        </p:txBody>
      </p:sp>
    </p:spTree>
  </p:cSld>
  <p:clrMapOvr>
    <a:masterClrMapping/>
  </p:clrMapOvr>
  <p:transition spd="slow" advClick="0" advTm="10000">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10"/>
          </p:nvPr>
        </p:nvSpPr>
        <p:spPr/>
        <p:txBody>
          <a:bodyPr/>
          <a:lstStyle/>
          <a:p>
            <a:fld id="{BB8A9852-394B-43E0-A28D-019658513A2D}"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529E77E2-894A-44E8-BD63-FD67ABD54CC0}" type="slidenum">
              <a:rPr lang="vi-VN" smtClean="0">
                <a:solidFill>
                  <a:prstClr val="black">
                    <a:tint val="75000"/>
                  </a:prstClr>
                </a:solidFill>
              </a:rPr>
            </a:fld>
            <a:endParaRPr lang="vi-VN">
              <a:solidFill>
                <a:prstClr val="black">
                  <a:tint val="75000"/>
                </a:prstClr>
              </a:solidFill>
            </a:endParaRPr>
          </a:p>
        </p:txBody>
      </p:sp>
    </p:spTree>
  </p:cSld>
  <p:clrMapOvr>
    <a:masterClrMapping/>
  </p:clrMapOvr>
  <p:transition spd="slow" advClick="0" advTm="10000">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02F78F-D0CD-4D18-8A2C-6752CA014422}"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1AD9E0-3E32-47FF-9608-EC96EC362AB8}"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AF02F78F-D0CD-4D18-8A2C-6752CA014422}"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1AD9E0-3E32-47FF-9608-EC96EC362AB8}"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AF02F78F-D0CD-4D18-8A2C-6752CA014422}"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1AD9E0-3E32-47FF-9608-EC96EC362AB8}"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AF02F78F-D0CD-4D18-8A2C-6752CA014422}"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41AD9E0-3E32-47FF-9608-EC96EC362AB8}"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AF02F78F-D0CD-4D18-8A2C-6752CA014422}"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41AD9E0-3E32-47FF-9608-EC96EC362AB8}"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02F78F-D0CD-4D18-8A2C-6752CA014422}"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41AD9E0-3E32-47FF-9608-EC96EC362AB8}"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02F78F-D0CD-4D18-8A2C-6752CA014422}"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41AD9E0-3E32-47FF-9608-EC96EC362AB8}"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AF02F78F-D0CD-4D18-8A2C-6752CA014422}"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41AD9E0-3E32-47FF-9608-EC96EC362AB8}"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10"/>
          </p:nvPr>
        </p:nvSpPr>
        <p:spPr/>
        <p:txBody>
          <a:bodyPr/>
          <a:lstStyle/>
          <a:p>
            <a:fld id="{BB8A9852-394B-43E0-A28D-019658513A2D}"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529E77E2-894A-44E8-BD63-FD67ABD54CC0}" type="slidenum">
              <a:rPr lang="vi-VN" smtClean="0">
                <a:solidFill>
                  <a:prstClr val="black">
                    <a:tint val="75000"/>
                  </a:prstClr>
                </a:solidFill>
              </a:rPr>
            </a:fld>
            <a:endParaRPr lang="vi-VN">
              <a:solidFill>
                <a:prstClr val="black">
                  <a:tint val="75000"/>
                </a:prstClr>
              </a:solidFill>
            </a:endParaRPr>
          </a:p>
        </p:txBody>
      </p:sp>
    </p:spTree>
  </p:cSld>
  <p:clrMapOvr>
    <a:masterClrMapping/>
  </p:clrMapOvr>
  <p:transition spd="slow" advClick="0" advTm="10000">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AF02F78F-D0CD-4D18-8A2C-6752CA014422}"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41AD9E0-3E32-47FF-9608-EC96EC362AB8}"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AF02F78F-D0CD-4D18-8A2C-6752CA014422}"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1AD9E0-3E32-47FF-9608-EC96EC362AB8}"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AF02F78F-D0CD-4D18-8A2C-6752CA014422}"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1AD9E0-3E32-47FF-9608-EC96EC362AB8}"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00" indent="0" algn="ctr">
              <a:buNone/>
              <a:defRPr>
                <a:solidFill>
                  <a:schemeClr val="tx1">
                    <a:tint val="75000"/>
                  </a:schemeClr>
                </a:solidFill>
              </a:defRPr>
            </a:lvl2pPr>
            <a:lvl3pPr marL="609600" indent="0" algn="ctr">
              <a:buNone/>
              <a:defRPr>
                <a:solidFill>
                  <a:schemeClr val="tx1">
                    <a:tint val="75000"/>
                  </a:schemeClr>
                </a:solidFill>
              </a:defRPr>
            </a:lvl3pPr>
            <a:lvl4pPr marL="914400" indent="0" algn="ctr">
              <a:buNone/>
              <a:defRPr>
                <a:solidFill>
                  <a:schemeClr val="tx1">
                    <a:tint val="75000"/>
                  </a:schemeClr>
                </a:solidFill>
              </a:defRPr>
            </a:lvl4pPr>
            <a:lvl5pPr marL="1219200" indent="0" algn="ctr">
              <a:buNone/>
              <a:defRPr>
                <a:solidFill>
                  <a:schemeClr val="tx1">
                    <a:tint val="75000"/>
                  </a:schemeClr>
                </a:solidFill>
              </a:defRPr>
            </a:lvl5pPr>
            <a:lvl6pPr marL="1524000" indent="0" algn="ctr">
              <a:buNone/>
              <a:defRPr>
                <a:solidFill>
                  <a:schemeClr val="tx1">
                    <a:tint val="75000"/>
                  </a:schemeClr>
                </a:solidFill>
              </a:defRPr>
            </a:lvl6pPr>
            <a:lvl7pPr marL="1828800" indent="0" algn="ctr">
              <a:buNone/>
              <a:defRPr>
                <a:solidFill>
                  <a:schemeClr val="tx1">
                    <a:tint val="75000"/>
                  </a:schemeClr>
                </a:solidFill>
              </a:defRPr>
            </a:lvl7pPr>
            <a:lvl8pPr marL="2133600" indent="0" algn="ctr">
              <a:buNone/>
              <a:defRPr>
                <a:solidFill>
                  <a:schemeClr val="tx1">
                    <a:tint val="75000"/>
                  </a:schemeClr>
                </a:solidFill>
              </a:defRPr>
            </a:lvl8pPr>
            <a:lvl9pPr marL="24384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5" b="1" cap="all"/>
            </a:lvl1pPr>
          </a:lstStyle>
          <a:p>
            <a:r>
              <a:rPr lang="en-US" smtClean="0"/>
              <a:t>Click to edit Master title style</a:t>
            </a:r>
            <a:endParaRPr lang="en-US"/>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5">
                <a:solidFill>
                  <a:schemeClr val="tx1">
                    <a:tint val="75000"/>
                  </a:schemeClr>
                </a:solidFill>
              </a:defRPr>
            </a:lvl1pPr>
            <a:lvl2pPr marL="304800" indent="0">
              <a:buNone/>
              <a:defRPr sz="1200">
                <a:solidFill>
                  <a:schemeClr val="tx1">
                    <a:tint val="75000"/>
                  </a:schemeClr>
                </a:solidFill>
              </a:defRPr>
            </a:lvl2pPr>
            <a:lvl3pPr marL="609600" indent="0">
              <a:buNone/>
              <a:defRPr sz="1065">
                <a:solidFill>
                  <a:schemeClr val="tx1">
                    <a:tint val="75000"/>
                  </a:schemeClr>
                </a:solidFill>
              </a:defRPr>
            </a:lvl3pPr>
            <a:lvl4pPr marL="914400" indent="0">
              <a:buNone/>
              <a:defRPr sz="935">
                <a:solidFill>
                  <a:schemeClr val="tx1">
                    <a:tint val="75000"/>
                  </a:schemeClr>
                </a:solidFill>
              </a:defRPr>
            </a:lvl4pPr>
            <a:lvl5pPr marL="1219200" indent="0">
              <a:buNone/>
              <a:defRPr sz="935">
                <a:solidFill>
                  <a:schemeClr val="tx1">
                    <a:tint val="75000"/>
                  </a:schemeClr>
                </a:solidFill>
              </a:defRPr>
            </a:lvl5pPr>
            <a:lvl6pPr marL="1524000" indent="0">
              <a:buNone/>
              <a:defRPr sz="935">
                <a:solidFill>
                  <a:schemeClr val="tx1">
                    <a:tint val="75000"/>
                  </a:schemeClr>
                </a:solidFill>
              </a:defRPr>
            </a:lvl6pPr>
            <a:lvl7pPr marL="1828800" indent="0">
              <a:buNone/>
              <a:defRPr sz="935">
                <a:solidFill>
                  <a:schemeClr val="tx1">
                    <a:tint val="75000"/>
                  </a:schemeClr>
                </a:solidFill>
              </a:defRPr>
            </a:lvl7pPr>
            <a:lvl8pPr marL="2133600" indent="0">
              <a:buNone/>
              <a:defRPr sz="935">
                <a:solidFill>
                  <a:schemeClr val="tx1">
                    <a:tint val="75000"/>
                  </a:schemeClr>
                </a:solidFill>
              </a:defRPr>
            </a:lvl8pPr>
            <a:lvl9pPr marL="2438400" indent="0">
              <a:buNone/>
              <a:defRPr sz="935">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066800"/>
            <a:ext cx="2692400" cy="3017309"/>
          </a:xfrm>
        </p:spPr>
        <p:txBody>
          <a:bodyPr/>
          <a:lstStyle>
            <a:lvl1pPr>
              <a:defRPr sz="186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3098800" y="1066800"/>
            <a:ext cx="2692400" cy="3017309"/>
          </a:xfrm>
        </p:spPr>
        <p:txBody>
          <a:bodyPr/>
          <a:lstStyle>
            <a:lvl1pPr>
              <a:defRPr sz="186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065" b="1"/>
            </a:lvl4pPr>
            <a:lvl5pPr marL="1219200" indent="0">
              <a:buNone/>
              <a:defRPr sz="1065" b="1"/>
            </a:lvl5pPr>
            <a:lvl6pPr marL="1524000" indent="0">
              <a:buNone/>
              <a:defRPr sz="1065" b="1"/>
            </a:lvl6pPr>
            <a:lvl7pPr marL="1828800" indent="0">
              <a:buNone/>
              <a:defRPr sz="1065" b="1"/>
            </a:lvl7pPr>
            <a:lvl8pPr marL="2133600" indent="0">
              <a:buNone/>
              <a:defRPr sz="1065" b="1"/>
            </a:lvl8pPr>
            <a:lvl9pPr marL="2438400" indent="0">
              <a:buNone/>
              <a:defRPr sz="1065"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5"/>
            </a:lvl2pPr>
            <a:lvl3pPr>
              <a:defRPr sz="1200"/>
            </a:lvl3pPr>
            <a:lvl4pPr>
              <a:defRPr sz="1065"/>
            </a:lvl4pPr>
            <a:lvl5pPr>
              <a:defRPr sz="1065"/>
            </a:lvl5pPr>
            <a:lvl6pPr>
              <a:defRPr sz="1065"/>
            </a:lvl6pPr>
            <a:lvl7pPr>
              <a:defRPr sz="1065"/>
            </a:lvl7pPr>
            <a:lvl8pPr>
              <a:defRPr sz="1065"/>
            </a:lvl8pPr>
            <a:lvl9pPr>
              <a:defRPr sz="106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065" b="1"/>
            </a:lvl4pPr>
            <a:lvl5pPr marL="1219200" indent="0">
              <a:buNone/>
              <a:defRPr sz="1065" b="1"/>
            </a:lvl5pPr>
            <a:lvl6pPr marL="1524000" indent="0">
              <a:buNone/>
              <a:defRPr sz="1065" b="1"/>
            </a:lvl6pPr>
            <a:lvl7pPr marL="1828800" indent="0">
              <a:buNone/>
              <a:defRPr sz="1065" b="1"/>
            </a:lvl7pPr>
            <a:lvl8pPr marL="2133600" indent="0">
              <a:buNone/>
              <a:defRPr sz="1065" b="1"/>
            </a:lvl8pPr>
            <a:lvl9pPr marL="2438400" indent="0">
              <a:buNone/>
              <a:defRPr sz="1065"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5"/>
            </a:lvl2pPr>
            <a:lvl3pPr>
              <a:defRPr sz="1200"/>
            </a:lvl3pPr>
            <a:lvl4pPr>
              <a:defRPr sz="1065"/>
            </a:lvl4pPr>
            <a:lvl5pPr>
              <a:defRPr sz="1065"/>
            </a:lvl5pPr>
            <a:lvl6pPr>
              <a:defRPr sz="1065"/>
            </a:lvl6pPr>
            <a:lvl7pPr>
              <a:defRPr sz="1065"/>
            </a:lvl7pPr>
            <a:lvl8pPr>
              <a:defRPr sz="1065"/>
            </a:lvl8pPr>
            <a:lvl9pPr>
              <a:defRPr sz="106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BB8A9852-394B-43E0-A28D-019658513A2D}"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529E77E2-894A-44E8-BD63-FD67ABD54CC0}" type="slidenum">
              <a:rPr lang="vi-VN" smtClean="0">
                <a:solidFill>
                  <a:prstClr val="black">
                    <a:tint val="75000"/>
                  </a:prstClr>
                </a:solidFill>
              </a:rPr>
            </a:fld>
            <a:endParaRPr lang="vi-VN">
              <a:solidFill>
                <a:prstClr val="black">
                  <a:tint val="75000"/>
                </a:prstClr>
              </a:solidFill>
            </a:endParaRPr>
          </a:p>
        </p:txBody>
      </p:sp>
    </p:spTree>
  </p:cSld>
  <p:clrMapOvr>
    <a:masterClrMapping/>
  </p:clrMapOvr>
  <p:transition spd="slow" advClick="0" advTm="10000">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5" b="1"/>
            </a:lvl1pPr>
          </a:lstStyle>
          <a:p>
            <a:r>
              <a:rPr lang="en-US" smtClean="0"/>
              <a:t>Click to edit Master title style</a:t>
            </a:r>
            <a:endParaRPr lang="en-US"/>
          </a:p>
        </p:txBody>
      </p:sp>
      <p:sp>
        <p:nvSpPr>
          <p:cNvPr id="3" name="Content Placeholder 2"/>
          <p:cNvSpPr>
            <a:spLocks noGrp="1"/>
          </p:cNvSpPr>
          <p:nvPr>
            <p:ph idx="1"/>
          </p:nvPr>
        </p:nvSpPr>
        <p:spPr>
          <a:xfrm>
            <a:off x="2383367" y="182034"/>
            <a:ext cx="3407833" cy="3902075"/>
          </a:xfrm>
        </p:spPr>
        <p:txBody>
          <a:bodyPr/>
          <a:lstStyle>
            <a:lvl1pPr>
              <a:defRPr sz="2135"/>
            </a:lvl1pPr>
            <a:lvl2pPr>
              <a:defRPr sz="1865"/>
            </a:lvl2pPr>
            <a:lvl3pPr>
              <a:defRPr sz="1600"/>
            </a:lvl3pPr>
            <a:lvl4pPr>
              <a:defRPr sz="1335"/>
            </a:lvl4pPr>
            <a:lvl5pPr>
              <a:defRPr sz="1335"/>
            </a:lvl5pPr>
            <a:lvl6pPr>
              <a:defRPr sz="1335"/>
            </a:lvl6pPr>
            <a:lvl7pPr>
              <a:defRPr sz="1335"/>
            </a:lvl7pPr>
            <a:lvl8pPr>
              <a:defRPr sz="1335"/>
            </a:lvl8pPr>
            <a:lvl9pPr>
              <a:defRPr sz="133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5"/>
            </a:lvl1pPr>
            <a:lvl2pPr marL="304800" indent="0">
              <a:buNone/>
              <a:defRPr sz="800"/>
            </a:lvl2pPr>
            <a:lvl3pPr marL="609600" indent="0">
              <a:buNone/>
              <a:defRPr sz="66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5" b="1"/>
            </a:lvl1pPr>
          </a:lstStyle>
          <a:p>
            <a:r>
              <a:rPr lang="en-US" smtClean="0"/>
              <a:t>Click to edit Master title style</a:t>
            </a:r>
            <a:endParaRPr lang="en-US"/>
          </a:p>
        </p:txBody>
      </p:sp>
      <p:sp>
        <p:nvSpPr>
          <p:cNvPr id="3" name="Picture Placeholder 2"/>
          <p:cNvSpPr>
            <a:spLocks noGrp="1"/>
          </p:cNvSpPr>
          <p:nvPr>
            <p:ph type="pic" idx="1"/>
          </p:nvPr>
        </p:nvSpPr>
        <p:spPr>
          <a:xfrm>
            <a:off x="1194859" y="408517"/>
            <a:ext cx="3657600" cy="2743200"/>
          </a:xfrm>
        </p:spPr>
        <p:txBody>
          <a:bodyPr/>
          <a:lstStyle>
            <a:lvl1pPr marL="0" indent="0">
              <a:buNone/>
              <a:defRPr sz="2135"/>
            </a:lvl1pPr>
            <a:lvl2pPr marL="304800" indent="0">
              <a:buNone/>
              <a:defRPr sz="1865"/>
            </a:lvl2pPr>
            <a:lvl3pPr marL="609600" indent="0">
              <a:buNone/>
              <a:defRPr sz="1600"/>
            </a:lvl3pPr>
            <a:lvl4pPr marL="914400" indent="0">
              <a:buNone/>
              <a:defRPr sz="1335"/>
            </a:lvl4pPr>
            <a:lvl5pPr marL="1219200" indent="0">
              <a:buNone/>
              <a:defRPr sz="1335"/>
            </a:lvl5pPr>
            <a:lvl6pPr marL="1524000" indent="0">
              <a:buNone/>
              <a:defRPr sz="1335"/>
            </a:lvl6pPr>
            <a:lvl7pPr marL="1828800" indent="0">
              <a:buNone/>
              <a:defRPr sz="1335"/>
            </a:lvl7pPr>
            <a:lvl8pPr marL="2133600" indent="0">
              <a:buNone/>
              <a:defRPr sz="1335"/>
            </a:lvl8pPr>
            <a:lvl9pPr marL="2438400" indent="0">
              <a:buNone/>
              <a:defRPr sz="1335"/>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5"/>
            </a:lvl1pPr>
            <a:lvl2pPr marL="304800" indent="0">
              <a:buNone/>
              <a:defRPr sz="800"/>
            </a:lvl2pPr>
            <a:lvl3pPr marL="609600" indent="0">
              <a:buNone/>
              <a:defRPr sz="66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9DD22EF-6B0D-41DE-9FAA-1E01E60BE67C}"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71C32E8-450D-4F2C-A6F3-2332308C7984}"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DD915E6-495B-426D-B6A4-54C6047EE1D8}"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B17CA26-157F-419C-8781-E818631B9C34}"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62B85C0F-E764-44DA-90D1-3ED944C28264}"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95024008-DB90-4E85-B92A-57A272BAC68C}"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5" name="Date Placeholder 4"/>
          <p:cNvSpPr>
            <a:spLocks noGrp="1"/>
          </p:cNvSpPr>
          <p:nvPr>
            <p:ph type="dt" sz="half" idx="10"/>
          </p:nvPr>
        </p:nvSpPr>
        <p:spPr/>
        <p:txBody>
          <a:bodyPr/>
          <a:lstStyle/>
          <a:p>
            <a:fld id="{BB8A9852-394B-43E0-A28D-019658513A2D}" type="datetimeFigureOut">
              <a:rPr lang="vi-VN" smtClean="0">
                <a:solidFill>
                  <a:prstClr val="black">
                    <a:tint val="75000"/>
                  </a:prstClr>
                </a:solidFill>
              </a:rPr>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529E77E2-894A-44E8-BD63-FD67ABD54CC0}" type="slidenum">
              <a:rPr lang="vi-VN" smtClean="0">
                <a:solidFill>
                  <a:prstClr val="black">
                    <a:tint val="75000"/>
                  </a:prstClr>
                </a:solidFill>
              </a:rPr>
            </a:fld>
            <a:endParaRPr lang="vi-VN">
              <a:solidFill>
                <a:prstClr val="black">
                  <a:tint val="75000"/>
                </a:prstClr>
              </a:solidFill>
            </a:endParaRPr>
          </a:p>
        </p:txBody>
      </p:sp>
    </p:spTree>
  </p:cSld>
  <p:clrMapOvr>
    <a:masterClrMapping/>
  </p:clrMapOvr>
  <p:transition spd="slow" advClick="0" advTm="10000">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BEEDF593-79BC-495F-AD7E-50534752C98D}"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2B3545C-E834-4EFB-8E49-283114BE6A25}"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BF6BD0D-7FEC-4DF9-9103-863157559146}"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EEE2AA8-0CE6-4E2C-96BD-78F29C64BDDE}"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974913A-0577-452B-988D-0302D8332A3E}"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9DD22EF-6B0D-41DE-9FAA-1E01E60BE67C}"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71C32E8-450D-4F2C-A6F3-2332308C7984}"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DD915E6-495B-426D-B6A4-54C6047EE1D8}"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B17CA26-157F-419C-8781-E818631B9C34}"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62B85C0F-E764-44DA-90D1-3ED944C28264}"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7" name="Date Placeholder 6"/>
          <p:cNvSpPr>
            <a:spLocks noGrp="1"/>
          </p:cNvSpPr>
          <p:nvPr>
            <p:ph type="dt" sz="half" idx="10"/>
          </p:nvPr>
        </p:nvSpPr>
        <p:spPr/>
        <p:txBody>
          <a:bodyPr/>
          <a:lstStyle/>
          <a:p>
            <a:fld id="{BB8A9852-394B-43E0-A28D-019658513A2D}" type="datetimeFigureOut">
              <a:rPr lang="vi-VN" smtClean="0">
                <a:solidFill>
                  <a:prstClr val="black">
                    <a:tint val="75000"/>
                  </a:prstClr>
                </a:solidFill>
              </a:rPr>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529E77E2-894A-44E8-BD63-FD67ABD54CC0}" type="slidenum">
              <a:rPr lang="vi-VN" smtClean="0">
                <a:solidFill>
                  <a:prstClr val="black">
                    <a:tint val="75000"/>
                  </a:prstClr>
                </a:solidFill>
              </a:rPr>
            </a:fld>
            <a:endParaRPr lang="vi-VN">
              <a:solidFill>
                <a:prstClr val="black">
                  <a:tint val="75000"/>
                </a:prstClr>
              </a:solidFill>
            </a:endParaRPr>
          </a:p>
        </p:txBody>
      </p:sp>
    </p:spTree>
  </p:cSld>
  <p:clrMapOvr>
    <a:masterClrMapping/>
  </p:clrMapOvr>
  <p:transition spd="slow" advClick="0" advTm="10000">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95024008-DB90-4E85-B92A-57A272BAC68C}"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BEEDF593-79BC-495F-AD7E-50534752C98D}"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2B3545C-E834-4EFB-8E49-283114BE6A25}"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BF6BD0D-7FEC-4DF9-9103-863157559146}"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EEE2AA8-0CE6-4E2C-96BD-78F29C64BDDE}"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974913A-0577-452B-988D-0302D8332A3E}"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9DD22EF-6B0D-41DE-9FAA-1E01E60BE67C}"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71C32E8-450D-4F2C-A6F3-2332308C7984}"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DD915E6-495B-426D-B6A4-54C6047EE1D8}"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B17CA26-157F-419C-8781-E818631B9C34}"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BB8A9852-394B-43E0-A28D-019658513A2D}" type="datetimeFigureOut">
              <a:rPr lang="vi-VN" smtClean="0">
                <a:solidFill>
                  <a:prstClr val="black">
                    <a:tint val="75000"/>
                  </a:prstClr>
                </a:solidFill>
              </a:rPr>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529E77E2-894A-44E8-BD63-FD67ABD54CC0}" type="slidenum">
              <a:rPr lang="vi-VN" smtClean="0">
                <a:solidFill>
                  <a:prstClr val="black">
                    <a:tint val="75000"/>
                  </a:prstClr>
                </a:solidFill>
              </a:rPr>
            </a:fld>
            <a:endParaRPr lang="vi-VN">
              <a:solidFill>
                <a:prstClr val="black">
                  <a:tint val="75000"/>
                </a:prstClr>
              </a:solidFill>
            </a:endParaRPr>
          </a:p>
        </p:txBody>
      </p:sp>
    </p:spTree>
  </p:cSld>
  <p:clrMapOvr>
    <a:masterClrMapping/>
  </p:clrMapOvr>
  <p:transition spd="slow" advClick="0" advTm="10000">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62B85C0F-E764-44DA-90D1-3ED944C28264}"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95024008-DB90-4E85-B92A-57A272BAC68C}"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BEEDF593-79BC-495F-AD7E-50534752C98D}"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2B3545C-E834-4EFB-8E49-283114BE6A25}"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BF6BD0D-7FEC-4DF9-9103-863157559146}"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EEE2AA8-0CE6-4E2C-96BD-78F29C64BDDE}"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974913A-0577-452B-988D-0302D8332A3E}" type="slidenum">
              <a:rPr lang="en-US">
                <a:solidFill>
                  <a:srgbClr val="000000"/>
                </a:solidFill>
              </a:rPr>
            </a:fld>
            <a:endParaRPr lang="en-US">
              <a:solidFill>
                <a:srgbClr val="000000"/>
              </a:solidFill>
            </a:endParaRPr>
          </a:p>
        </p:txBody>
      </p:sp>
    </p:spTree>
  </p:cSld>
  <p:clrMapOvr>
    <a:masterClrMapping/>
  </p:clrMapOvr>
  <p:transition spd="slow" advClick="0" advTm="10000">
    <p:wip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00" indent="0" algn="ctr">
              <a:buNone/>
              <a:defRPr>
                <a:solidFill>
                  <a:schemeClr val="tx1">
                    <a:tint val="75000"/>
                  </a:schemeClr>
                </a:solidFill>
              </a:defRPr>
            </a:lvl2pPr>
            <a:lvl3pPr marL="609600" indent="0" algn="ctr">
              <a:buNone/>
              <a:defRPr>
                <a:solidFill>
                  <a:schemeClr val="tx1">
                    <a:tint val="75000"/>
                  </a:schemeClr>
                </a:solidFill>
              </a:defRPr>
            </a:lvl3pPr>
            <a:lvl4pPr marL="914400" indent="0" algn="ctr">
              <a:buNone/>
              <a:defRPr>
                <a:solidFill>
                  <a:schemeClr val="tx1">
                    <a:tint val="75000"/>
                  </a:schemeClr>
                </a:solidFill>
              </a:defRPr>
            </a:lvl4pPr>
            <a:lvl5pPr marL="1219200" indent="0" algn="ctr">
              <a:buNone/>
              <a:defRPr>
                <a:solidFill>
                  <a:schemeClr val="tx1">
                    <a:tint val="75000"/>
                  </a:schemeClr>
                </a:solidFill>
              </a:defRPr>
            </a:lvl5pPr>
            <a:lvl6pPr marL="1524000" indent="0" algn="ctr">
              <a:buNone/>
              <a:defRPr>
                <a:solidFill>
                  <a:schemeClr val="tx1">
                    <a:tint val="75000"/>
                  </a:schemeClr>
                </a:solidFill>
              </a:defRPr>
            </a:lvl6pPr>
            <a:lvl7pPr marL="1828800" indent="0" algn="ctr">
              <a:buNone/>
              <a:defRPr>
                <a:solidFill>
                  <a:schemeClr val="tx1">
                    <a:tint val="75000"/>
                  </a:schemeClr>
                </a:solidFill>
              </a:defRPr>
            </a:lvl7pPr>
            <a:lvl8pPr marL="2133600" indent="0" algn="ctr">
              <a:buNone/>
              <a:defRPr>
                <a:solidFill>
                  <a:schemeClr val="tx1">
                    <a:tint val="75000"/>
                  </a:schemeClr>
                </a:solidFill>
              </a:defRPr>
            </a:lvl8pPr>
            <a:lvl9pPr marL="24384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5" b="1" cap="all"/>
            </a:lvl1pPr>
          </a:lstStyle>
          <a:p>
            <a:r>
              <a:rPr lang="en-US" smtClean="0"/>
              <a:t>Click to edit Master title style</a:t>
            </a:r>
            <a:endParaRPr lang="en-US"/>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5">
                <a:solidFill>
                  <a:schemeClr val="tx1">
                    <a:tint val="75000"/>
                  </a:schemeClr>
                </a:solidFill>
              </a:defRPr>
            </a:lvl1pPr>
            <a:lvl2pPr marL="304800" indent="0">
              <a:buNone/>
              <a:defRPr sz="1200">
                <a:solidFill>
                  <a:schemeClr val="tx1">
                    <a:tint val="75000"/>
                  </a:schemeClr>
                </a:solidFill>
              </a:defRPr>
            </a:lvl2pPr>
            <a:lvl3pPr marL="609600" indent="0">
              <a:buNone/>
              <a:defRPr sz="1065">
                <a:solidFill>
                  <a:schemeClr val="tx1">
                    <a:tint val="75000"/>
                  </a:schemeClr>
                </a:solidFill>
              </a:defRPr>
            </a:lvl3pPr>
            <a:lvl4pPr marL="914400" indent="0">
              <a:buNone/>
              <a:defRPr sz="935">
                <a:solidFill>
                  <a:schemeClr val="tx1">
                    <a:tint val="75000"/>
                  </a:schemeClr>
                </a:solidFill>
              </a:defRPr>
            </a:lvl4pPr>
            <a:lvl5pPr marL="1219200" indent="0">
              <a:buNone/>
              <a:defRPr sz="935">
                <a:solidFill>
                  <a:schemeClr val="tx1">
                    <a:tint val="75000"/>
                  </a:schemeClr>
                </a:solidFill>
              </a:defRPr>
            </a:lvl5pPr>
            <a:lvl6pPr marL="1524000" indent="0">
              <a:buNone/>
              <a:defRPr sz="935">
                <a:solidFill>
                  <a:schemeClr val="tx1">
                    <a:tint val="75000"/>
                  </a:schemeClr>
                </a:solidFill>
              </a:defRPr>
            </a:lvl6pPr>
            <a:lvl7pPr marL="1828800" indent="0">
              <a:buNone/>
              <a:defRPr sz="935">
                <a:solidFill>
                  <a:schemeClr val="tx1">
                    <a:tint val="75000"/>
                  </a:schemeClr>
                </a:solidFill>
              </a:defRPr>
            </a:lvl7pPr>
            <a:lvl8pPr marL="2133600" indent="0">
              <a:buNone/>
              <a:defRPr sz="935">
                <a:solidFill>
                  <a:schemeClr val="tx1">
                    <a:tint val="75000"/>
                  </a:schemeClr>
                </a:solidFill>
              </a:defRPr>
            </a:lvl8pPr>
            <a:lvl9pPr marL="2438400" indent="0">
              <a:buNone/>
              <a:defRPr sz="935">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8A9852-394B-43E0-A28D-019658513A2D}" type="datetimeFigureOut">
              <a:rPr lang="vi-VN" smtClean="0">
                <a:solidFill>
                  <a:prstClr val="black">
                    <a:tint val="75000"/>
                  </a:prstClr>
                </a:solidFill>
              </a:rPr>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529E77E2-894A-44E8-BD63-FD67ABD54CC0}" type="slidenum">
              <a:rPr lang="vi-VN" smtClean="0">
                <a:solidFill>
                  <a:prstClr val="black">
                    <a:tint val="75000"/>
                  </a:prstClr>
                </a:solidFill>
              </a:rPr>
            </a:fld>
            <a:endParaRPr lang="vi-VN">
              <a:solidFill>
                <a:prstClr val="black">
                  <a:tint val="75000"/>
                </a:prstClr>
              </a:solidFill>
            </a:endParaRPr>
          </a:p>
        </p:txBody>
      </p:sp>
    </p:spTree>
  </p:cSld>
  <p:clrMapOvr>
    <a:masterClrMapping/>
  </p:clrMapOvr>
  <p:transition spd="slow" advClick="0" advTm="10000">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066800"/>
            <a:ext cx="2692400" cy="3017309"/>
          </a:xfrm>
        </p:spPr>
        <p:txBody>
          <a:bodyPr/>
          <a:lstStyle>
            <a:lvl1pPr>
              <a:defRPr sz="186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3098800" y="1066800"/>
            <a:ext cx="2692400" cy="3017309"/>
          </a:xfrm>
        </p:spPr>
        <p:txBody>
          <a:bodyPr/>
          <a:lstStyle>
            <a:lvl1pPr>
              <a:defRPr sz="186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065" b="1"/>
            </a:lvl4pPr>
            <a:lvl5pPr marL="1219200" indent="0">
              <a:buNone/>
              <a:defRPr sz="1065" b="1"/>
            </a:lvl5pPr>
            <a:lvl6pPr marL="1524000" indent="0">
              <a:buNone/>
              <a:defRPr sz="1065" b="1"/>
            </a:lvl6pPr>
            <a:lvl7pPr marL="1828800" indent="0">
              <a:buNone/>
              <a:defRPr sz="1065" b="1"/>
            </a:lvl7pPr>
            <a:lvl8pPr marL="2133600" indent="0">
              <a:buNone/>
              <a:defRPr sz="1065" b="1"/>
            </a:lvl8pPr>
            <a:lvl9pPr marL="2438400" indent="0">
              <a:buNone/>
              <a:defRPr sz="1065"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5"/>
            </a:lvl2pPr>
            <a:lvl3pPr>
              <a:defRPr sz="1200"/>
            </a:lvl3pPr>
            <a:lvl4pPr>
              <a:defRPr sz="1065"/>
            </a:lvl4pPr>
            <a:lvl5pPr>
              <a:defRPr sz="1065"/>
            </a:lvl5pPr>
            <a:lvl6pPr>
              <a:defRPr sz="1065"/>
            </a:lvl6pPr>
            <a:lvl7pPr>
              <a:defRPr sz="1065"/>
            </a:lvl7pPr>
            <a:lvl8pPr>
              <a:defRPr sz="1065"/>
            </a:lvl8pPr>
            <a:lvl9pPr>
              <a:defRPr sz="106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065" b="1"/>
            </a:lvl4pPr>
            <a:lvl5pPr marL="1219200" indent="0">
              <a:buNone/>
              <a:defRPr sz="1065" b="1"/>
            </a:lvl5pPr>
            <a:lvl6pPr marL="1524000" indent="0">
              <a:buNone/>
              <a:defRPr sz="1065" b="1"/>
            </a:lvl6pPr>
            <a:lvl7pPr marL="1828800" indent="0">
              <a:buNone/>
              <a:defRPr sz="1065" b="1"/>
            </a:lvl7pPr>
            <a:lvl8pPr marL="2133600" indent="0">
              <a:buNone/>
              <a:defRPr sz="1065" b="1"/>
            </a:lvl8pPr>
            <a:lvl9pPr marL="2438400" indent="0">
              <a:buNone/>
              <a:defRPr sz="1065"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5"/>
            </a:lvl2pPr>
            <a:lvl3pPr>
              <a:defRPr sz="1200"/>
            </a:lvl3pPr>
            <a:lvl4pPr>
              <a:defRPr sz="1065"/>
            </a:lvl4pPr>
            <a:lvl5pPr>
              <a:defRPr sz="1065"/>
            </a:lvl5pPr>
            <a:lvl6pPr>
              <a:defRPr sz="1065"/>
            </a:lvl6pPr>
            <a:lvl7pPr>
              <a:defRPr sz="1065"/>
            </a:lvl7pPr>
            <a:lvl8pPr>
              <a:defRPr sz="1065"/>
            </a:lvl8pPr>
            <a:lvl9pPr>
              <a:defRPr sz="106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5" b="1"/>
            </a:lvl1pPr>
          </a:lstStyle>
          <a:p>
            <a:r>
              <a:rPr lang="en-US" smtClean="0"/>
              <a:t>Click to edit Master title style</a:t>
            </a:r>
            <a:endParaRPr lang="en-US"/>
          </a:p>
        </p:txBody>
      </p:sp>
      <p:sp>
        <p:nvSpPr>
          <p:cNvPr id="3" name="Content Placeholder 2"/>
          <p:cNvSpPr>
            <a:spLocks noGrp="1"/>
          </p:cNvSpPr>
          <p:nvPr>
            <p:ph idx="1"/>
          </p:nvPr>
        </p:nvSpPr>
        <p:spPr>
          <a:xfrm>
            <a:off x="2383367" y="182034"/>
            <a:ext cx="3407833" cy="3902075"/>
          </a:xfrm>
        </p:spPr>
        <p:txBody>
          <a:bodyPr/>
          <a:lstStyle>
            <a:lvl1pPr>
              <a:defRPr sz="2135"/>
            </a:lvl1pPr>
            <a:lvl2pPr>
              <a:defRPr sz="1865"/>
            </a:lvl2pPr>
            <a:lvl3pPr>
              <a:defRPr sz="1600"/>
            </a:lvl3pPr>
            <a:lvl4pPr>
              <a:defRPr sz="1335"/>
            </a:lvl4pPr>
            <a:lvl5pPr>
              <a:defRPr sz="1335"/>
            </a:lvl5pPr>
            <a:lvl6pPr>
              <a:defRPr sz="1335"/>
            </a:lvl6pPr>
            <a:lvl7pPr>
              <a:defRPr sz="1335"/>
            </a:lvl7pPr>
            <a:lvl8pPr>
              <a:defRPr sz="1335"/>
            </a:lvl8pPr>
            <a:lvl9pPr>
              <a:defRPr sz="133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5"/>
            </a:lvl1pPr>
            <a:lvl2pPr marL="304800" indent="0">
              <a:buNone/>
              <a:defRPr sz="800"/>
            </a:lvl2pPr>
            <a:lvl3pPr marL="609600" indent="0">
              <a:buNone/>
              <a:defRPr sz="66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5" b="1"/>
            </a:lvl1pPr>
          </a:lstStyle>
          <a:p>
            <a:r>
              <a:rPr lang="en-US" smtClean="0"/>
              <a:t>Click to edit Master title style</a:t>
            </a:r>
            <a:endParaRPr lang="en-US"/>
          </a:p>
        </p:txBody>
      </p:sp>
      <p:sp>
        <p:nvSpPr>
          <p:cNvPr id="3" name="Picture Placeholder 2"/>
          <p:cNvSpPr>
            <a:spLocks noGrp="1"/>
          </p:cNvSpPr>
          <p:nvPr>
            <p:ph type="pic" idx="1"/>
          </p:nvPr>
        </p:nvSpPr>
        <p:spPr>
          <a:xfrm>
            <a:off x="1194859" y="408517"/>
            <a:ext cx="3657600" cy="2743200"/>
          </a:xfrm>
        </p:spPr>
        <p:txBody>
          <a:bodyPr/>
          <a:lstStyle>
            <a:lvl1pPr marL="0" indent="0">
              <a:buNone/>
              <a:defRPr sz="2135"/>
            </a:lvl1pPr>
            <a:lvl2pPr marL="304800" indent="0">
              <a:buNone/>
              <a:defRPr sz="1865"/>
            </a:lvl2pPr>
            <a:lvl3pPr marL="609600" indent="0">
              <a:buNone/>
              <a:defRPr sz="1600"/>
            </a:lvl3pPr>
            <a:lvl4pPr marL="914400" indent="0">
              <a:buNone/>
              <a:defRPr sz="1335"/>
            </a:lvl4pPr>
            <a:lvl5pPr marL="1219200" indent="0">
              <a:buNone/>
              <a:defRPr sz="1335"/>
            </a:lvl5pPr>
            <a:lvl6pPr marL="1524000" indent="0">
              <a:buNone/>
              <a:defRPr sz="1335"/>
            </a:lvl6pPr>
            <a:lvl7pPr marL="1828800" indent="0">
              <a:buNone/>
              <a:defRPr sz="1335"/>
            </a:lvl7pPr>
            <a:lvl8pPr marL="2133600" indent="0">
              <a:buNone/>
              <a:defRPr sz="1335"/>
            </a:lvl8pPr>
            <a:lvl9pPr marL="2438400" indent="0">
              <a:buNone/>
              <a:defRPr sz="1335"/>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5"/>
            </a:lvl1pPr>
            <a:lvl2pPr marL="304800" indent="0">
              <a:buNone/>
              <a:defRPr sz="800"/>
            </a:lvl2pPr>
            <a:lvl3pPr marL="609600" indent="0">
              <a:buNone/>
              <a:defRPr sz="66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00" indent="0" algn="ctr">
              <a:buNone/>
              <a:defRPr>
                <a:solidFill>
                  <a:schemeClr val="tx1">
                    <a:tint val="75000"/>
                  </a:schemeClr>
                </a:solidFill>
              </a:defRPr>
            </a:lvl2pPr>
            <a:lvl3pPr marL="609600" indent="0" algn="ctr">
              <a:buNone/>
              <a:defRPr>
                <a:solidFill>
                  <a:schemeClr val="tx1">
                    <a:tint val="75000"/>
                  </a:schemeClr>
                </a:solidFill>
              </a:defRPr>
            </a:lvl3pPr>
            <a:lvl4pPr marL="914400" indent="0" algn="ctr">
              <a:buNone/>
              <a:defRPr>
                <a:solidFill>
                  <a:schemeClr val="tx1">
                    <a:tint val="75000"/>
                  </a:schemeClr>
                </a:solidFill>
              </a:defRPr>
            </a:lvl4pPr>
            <a:lvl5pPr marL="1219200" indent="0" algn="ctr">
              <a:buNone/>
              <a:defRPr>
                <a:solidFill>
                  <a:schemeClr val="tx1">
                    <a:tint val="75000"/>
                  </a:schemeClr>
                </a:solidFill>
              </a:defRPr>
            </a:lvl5pPr>
            <a:lvl6pPr marL="1524000" indent="0" algn="ctr">
              <a:buNone/>
              <a:defRPr>
                <a:solidFill>
                  <a:schemeClr val="tx1">
                    <a:tint val="75000"/>
                  </a:schemeClr>
                </a:solidFill>
              </a:defRPr>
            </a:lvl6pPr>
            <a:lvl7pPr marL="1828800" indent="0" algn="ctr">
              <a:buNone/>
              <a:defRPr>
                <a:solidFill>
                  <a:schemeClr val="tx1">
                    <a:tint val="75000"/>
                  </a:schemeClr>
                </a:solidFill>
              </a:defRPr>
            </a:lvl7pPr>
            <a:lvl8pPr marL="2133600" indent="0" algn="ctr">
              <a:buNone/>
              <a:defRPr>
                <a:solidFill>
                  <a:schemeClr val="tx1">
                    <a:tint val="75000"/>
                  </a:schemeClr>
                </a:solidFill>
              </a:defRPr>
            </a:lvl8pPr>
            <a:lvl9pPr marL="24384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BB8A9852-394B-43E0-A28D-019658513A2D}" type="datetimeFigureOut">
              <a:rPr lang="vi-VN" smtClean="0">
                <a:solidFill>
                  <a:prstClr val="black">
                    <a:tint val="75000"/>
                  </a:prstClr>
                </a:solidFill>
              </a:rPr>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529E77E2-894A-44E8-BD63-FD67ABD54CC0}" type="slidenum">
              <a:rPr lang="vi-VN" smtClean="0">
                <a:solidFill>
                  <a:prstClr val="black">
                    <a:tint val="75000"/>
                  </a:prstClr>
                </a:solidFill>
              </a:rPr>
            </a:fld>
            <a:endParaRPr lang="vi-VN">
              <a:solidFill>
                <a:prstClr val="black">
                  <a:tint val="75000"/>
                </a:prstClr>
              </a:solidFill>
            </a:endParaRPr>
          </a:p>
        </p:txBody>
      </p:sp>
    </p:spTree>
  </p:cSld>
  <p:clrMapOvr>
    <a:masterClrMapping/>
  </p:clrMapOvr>
  <p:transition spd="slow" advClick="0" advTm="10000">
    <p:wip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5" b="1" cap="all"/>
            </a:lvl1pPr>
          </a:lstStyle>
          <a:p>
            <a:r>
              <a:rPr lang="en-US" smtClean="0"/>
              <a:t>Click to edit Master title style</a:t>
            </a:r>
            <a:endParaRPr lang="en-US"/>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5">
                <a:solidFill>
                  <a:schemeClr val="tx1">
                    <a:tint val="75000"/>
                  </a:schemeClr>
                </a:solidFill>
              </a:defRPr>
            </a:lvl1pPr>
            <a:lvl2pPr marL="304800" indent="0">
              <a:buNone/>
              <a:defRPr sz="1200">
                <a:solidFill>
                  <a:schemeClr val="tx1">
                    <a:tint val="75000"/>
                  </a:schemeClr>
                </a:solidFill>
              </a:defRPr>
            </a:lvl2pPr>
            <a:lvl3pPr marL="609600" indent="0">
              <a:buNone/>
              <a:defRPr sz="1065">
                <a:solidFill>
                  <a:schemeClr val="tx1">
                    <a:tint val="75000"/>
                  </a:schemeClr>
                </a:solidFill>
              </a:defRPr>
            </a:lvl3pPr>
            <a:lvl4pPr marL="914400" indent="0">
              <a:buNone/>
              <a:defRPr sz="935">
                <a:solidFill>
                  <a:schemeClr val="tx1">
                    <a:tint val="75000"/>
                  </a:schemeClr>
                </a:solidFill>
              </a:defRPr>
            </a:lvl4pPr>
            <a:lvl5pPr marL="1219200" indent="0">
              <a:buNone/>
              <a:defRPr sz="935">
                <a:solidFill>
                  <a:schemeClr val="tx1">
                    <a:tint val="75000"/>
                  </a:schemeClr>
                </a:solidFill>
              </a:defRPr>
            </a:lvl5pPr>
            <a:lvl6pPr marL="1524000" indent="0">
              <a:buNone/>
              <a:defRPr sz="935">
                <a:solidFill>
                  <a:schemeClr val="tx1">
                    <a:tint val="75000"/>
                  </a:schemeClr>
                </a:solidFill>
              </a:defRPr>
            </a:lvl6pPr>
            <a:lvl7pPr marL="1828800" indent="0">
              <a:buNone/>
              <a:defRPr sz="935">
                <a:solidFill>
                  <a:schemeClr val="tx1">
                    <a:tint val="75000"/>
                  </a:schemeClr>
                </a:solidFill>
              </a:defRPr>
            </a:lvl7pPr>
            <a:lvl8pPr marL="2133600" indent="0">
              <a:buNone/>
              <a:defRPr sz="935">
                <a:solidFill>
                  <a:schemeClr val="tx1">
                    <a:tint val="75000"/>
                  </a:schemeClr>
                </a:solidFill>
              </a:defRPr>
            </a:lvl8pPr>
            <a:lvl9pPr marL="2438400" indent="0">
              <a:buNone/>
              <a:defRPr sz="935">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066800"/>
            <a:ext cx="2692400" cy="3017309"/>
          </a:xfrm>
        </p:spPr>
        <p:txBody>
          <a:bodyPr/>
          <a:lstStyle>
            <a:lvl1pPr>
              <a:defRPr sz="186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3098800" y="1066800"/>
            <a:ext cx="2692400" cy="3017309"/>
          </a:xfrm>
        </p:spPr>
        <p:txBody>
          <a:bodyPr/>
          <a:lstStyle>
            <a:lvl1pPr>
              <a:defRPr sz="186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065" b="1"/>
            </a:lvl4pPr>
            <a:lvl5pPr marL="1219200" indent="0">
              <a:buNone/>
              <a:defRPr sz="1065" b="1"/>
            </a:lvl5pPr>
            <a:lvl6pPr marL="1524000" indent="0">
              <a:buNone/>
              <a:defRPr sz="1065" b="1"/>
            </a:lvl6pPr>
            <a:lvl7pPr marL="1828800" indent="0">
              <a:buNone/>
              <a:defRPr sz="1065" b="1"/>
            </a:lvl7pPr>
            <a:lvl8pPr marL="2133600" indent="0">
              <a:buNone/>
              <a:defRPr sz="1065" b="1"/>
            </a:lvl8pPr>
            <a:lvl9pPr marL="2438400" indent="0">
              <a:buNone/>
              <a:defRPr sz="1065"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5"/>
            </a:lvl2pPr>
            <a:lvl3pPr>
              <a:defRPr sz="1200"/>
            </a:lvl3pPr>
            <a:lvl4pPr>
              <a:defRPr sz="1065"/>
            </a:lvl4pPr>
            <a:lvl5pPr>
              <a:defRPr sz="1065"/>
            </a:lvl5pPr>
            <a:lvl6pPr>
              <a:defRPr sz="1065"/>
            </a:lvl6pPr>
            <a:lvl7pPr>
              <a:defRPr sz="1065"/>
            </a:lvl7pPr>
            <a:lvl8pPr>
              <a:defRPr sz="1065"/>
            </a:lvl8pPr>
            <a:lvl9pPr>
              <a:defRPr sz="106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065" b="1"/>
            </a:lvl4pPr>
            <a:lvl5pPr marL="1219200" indent="0">
              <a:buNone/>
              <a:defRPr sz="1065" b="1"/>
            </a:lvl5pPr>
            <a:lvl6pPr marL="1524000" indent="0">
              <a:buNone/>
              <a:defRPr sz="1065" b="1"/>
            </a:lvl6pPr>
            <a:lvl7pPr marL="1828800" indent="0">
              <a:buNone/>
              <a:defRPr sz="1065" b="1"/>
            </a:lvl7pPr>
            <a:lvl8pPr marL="2133600" indent="0">
              <a:buNone/>
              <a:defRPr sz="1065" b="1"/>
            </a:lvl8pPr>
            <a:lvl9pPr marL="2438400" indent="0">
              <a:buNone/>
              <a:defRPr sz="1065"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5"/>
            </a:lvl2pPr>
            <a:lvl3pPr>
              <a:defRPr sz="1200"/>
            </a:lvl3pPr>
            <a:lvl4pPr>
              <a:defRPr sz="1065"/>
            </a:lvl4pPr>
            <a:lvl5pPr>
              <a:defRPr sz="1065"/>
            </a:lvl5pPr>
            <a:lvl6pPr>
              <a:defRPr sz="1065"/>
            </a:lvl6pPr>
            <a:lvl7pPr>
              <a:defRPr sz="1065"/>
            </a:lvl7pPr>
            <a:lvl8pPr>
              <a:defRPr sz="1065"/>
            </a:lvl8pPr>
            <a:lvl9pPr>
              <a:defRPr sz="106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5" b="1"/>
            </a:lvl1pPr>
          </a:lstStyle>
          <a:p>
            <a:r>
              <a:rPr lang="en-US" smtClean="0"/>
              <a:t>Click to edit Master title style</a:t>
            </a:r>
            <a:endParaRPr lang="en-US"/>
          </a:p>
        </p:txBody>
      </p:sp>
      <p:sp>
        <p:nvSpPr>
          <p:cNvPr id="3" name="Content Placeholder 2"/>
          <p:cNvSpPr>
            <a:spLocks noGrp="1"/>
          </p:cNvSpPr>
          <p:nvPr>
            <p:ph idx="1"/>
          </p:nvPr>
        </p:nvSpPr>
        <p:spPr>
          <a:xfrm>
            <a:off x="2383367" y="182034"/>
            <a:ext cx="3407833" cy="3902075"/>
          </a:xfrm>
        </p:spPr>
        <p:txBody>
          <a:bodyPr/>
          <a:lstStyle>
            <a:lvl1pPr>
              <a:defRPr sz="2135"/>
            </a:lvl1pPr>
            <a:lvl2pPr>
              <a:defRPr sz="1865"/>
            </a:lvl2pPr>
            <a:lvl3pPr>
              <a:defRPr sz="1600"/>
            </a:lvl3pPr>
            <a:lvl4pPr>
              <a:defRPr sz="1335"/>
            </a:lvl4pPr>
            <a:lvl5pPr>
              <a:defRPr sz="1335"/>
            </a:lvl5pPr>
            <a:lvl6pPr>
              <a:defRPr sz="1335"/>
            </a:lvl6pPr>
            <a:lvl7pPr>
              <a:defRPr sz="1335"/>
            </a:lvl7pPr>
            <a:lvl8pPr>
              <a:defRPr sz="1335"/>
            </a:lvl8pPr>
            <a:lvl9pPr>
              <a:defRPr sz="133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5"/>
            </a:lvl1pPr>
            <a:lvl2pPr marL="304800" indent="0">
              <a:buNone/>
              <a:defRPr sz="800"/>
            </a:lvl2pPr>
            <a:lvl3pPr marL="609600" indent="0">
              <a:buNone/>
              <a:defRPr sz="66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5" b="1"/>
            </a:lvl1pPr>
          </a:lstStyle>
          <a:p>
            <a:r>
              <a:rPr lang="en-US" smtClean="0"/>
              <a:t>Click to edit Master title style</a:t>
            </a:r>
            <a:endParaRPr lang="en-US"/>
          </a:p>
        </p:txBody>
      </p:sp>
      <p:sp>
        <p:nvSpPr>
          <p:cNvPr id="3" name="Picture Placeholder 2"/>
          <p:cNvSpPr>
            <a:spLocks noGrp="1"/>
          </p:cNvSpPr>
          <p:nvPr>
            <p:ph type="pic" idx="1"/>
          </p:nvPr>
        </p:nvSpPr>
        <p:spPr>
          <a:xfrm>
            <a:off x="1194859" y="408517"/>
            <a:ext cx="3657600" cy="2743200"/>
          </a:xfrm>
        </p:spPr>
        <p:txBody>
          <a:bodyPr/>
          <a:lstStyle>
            <a:lvl1pPr marL="0" indent="0">
              <a:buNone/>
              <a:defRPr sz="2135"/>
            </a:lvl1pPr>
            <a:lvl2pPr marL="304800" indent="0">
              <a:buNone/>
              <a:defRPr sz="1865"/>
            </a:lvl2pPr>
            <a:lvl3pPr marL="609600" indent="0">
              <a:buNone/>
              <a:defRPr sz="1600"/>
            </a:lvl3pPr>
            <a:lvl4pPr marL="914400" indent="0">
              <a:buNone/>
              <a:defRPr sz="1335"/>
            </a:lvl4pPr>
            <a:lvl5pPr marL="1219200" indent="0">
              <a:buNone/>
              <a:defRPr sz="1335"/>
            </a:lvl5pPr>
            <a:lvl6pPr marL="1524000" indent="0">
              <a:buNone/>
              <a:defRPr sz="1335"/>
            </a:lvl6pPr>
            <a:lvl7pPr marL="1828800" indent="0">
              <a:buNone/>
              <a:defRPr sz="1335"/>
            </a:lvl7pPr>
            <a:lvl8pPr marL="2133600" indent="0">
              <a:buNone/>
              <a:defRPr sz="1335"/>
            </a:lvl8pPr>
            <a:lvl9pPr marL="2438400" indent="0">
              <a:buNone/>
              <a:defRPr sz="1335"/>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5"/>
            </a:lvl1pPr>
            <a:lvl2pPr marL="304800" indent="0">
              <a:buNone/>
              <a:defRPr sz="800"/>
            </a:lvl2pPr>
            <a:lvl3pPr marL="609600" indent="0">
              <a:buNone/>
              <a:defRPr sz="66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spd="slow" advClick="0" advTm="10000">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BB8A9852-394B-43E0-A28D-019658513A2D}" type="datetimeFigureOut">
              <a:rPr lang="vi-VN" smtClean="0">
                <a:solidFill>
                  <a:prstClr val="black">
                    <a:tint val="75000"/>
                  </a:prstClr>
                </a:solidFill>
              </a:rPr>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529E77E2-894A-44E8-BD63-FD67ABD54CC0}" type="slidenum">
              <a:rPr lang="vi-VN" smtClean="0">
                <a:solidFill>
                  <a:prstClr val="black">
                    <a:tint val="75000"/>
                  </a:prstClr>
                </a:solidFill>
              </a:rPr>
            </a:fld>
            <a:endParaRPr lang="vi-VN">
              <a:solidFill>
                <a:prstClr val="black">
                  <a:tint val="75000"/>
                </a:prstClr>
              </a:solidFill>
            </a:endParaRPr>
          </a:p>
        </p:txBody>
      </p:sp>
    </p:spTree>
  </p:cSld>
  <p:clrMapOvr>
    <a:masterClrMapping/>
  </p:clrMapOvr>
  <p:transition spd="slow" advClick="0" advTm="10000">
    <p:wip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2" Type="http://schemas.openxmlformats.org/officeDocument/2006/relationships/theme" Target="../theme/theme4.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2" Type="http://schemas.openxmlformats.org/officeDocument/2006/relationships/theme" Target="../theme/theme5.xml"/><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4.xml"/><Relationship Id="rId8" Type="http://schemas.openxmlformats.org/officeDocument/2006/relationships/slideLayout" Target="../slideLayouts/slideLayout63.xml"/><Relationship Id="rId7" Type="http://schemas.openxmlformats.org/officeDocument/2006/relationships/slideLayout" Target="../slideLayouts/slideLayout62.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3" Type="http://schemas.openxmlformats.org/officeDocument/2006/relationships/slideLayout" Target="../slideLayouts/slideLayout58.xml"/><Relationship Id="rId2" Type="http://schemas.openxmlformats.org/officeDocument/2006/relationships/slideLayout" Target="../slideLayouts/slideLayout57.xml"/><Relationship Id="rId12" Type="http://schemas.openxmlformats.org/officeDocument/2006/relationships/theme" Target="../theme/theme6.xml"/><Relationship Id="rId11" Type="http://schemas.openxmlformats.org/officeDocument/2006/relationships/slideLayout" Target="../slideLayouts/slideLayout66.xml"/><Relationship Id="rId10" Type="http://schemas.openxmlformats.org/officeDocument/2006/relationships/slideLayout" Target="../slideLayouts/slideLayout65.xml"/><Relationship Id="rId1"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75.xml"/><Relationship Id="rId8" Type="http://schemas.openxmlformats.org/officeDocument/2006/relationships/slideLayout" Target="../slideLayouts/slideLayout74.xml"/><Relationship Id="rId7" Type="http://schemas.openxmlformats.org/officeDocument/2006/relationships/slideLayout" Target="../slideLayouts/slideLayout73.xml"/><Relationship Id="rId6" Type="http://schemas.openxmlformats.org/officeDocument/2006/relationships/slideLayout" Target="../slideLayouts/slideLayout72.xml"/><Relationship Id="rId5" Type="http://schemas.openxmlformats.org/officeDocument/2006/relationships/slideLayout" Target="../slideLayouts/slideLayout71.xml"/><Relationship Id="rId4" Type="http://schemas.openxmlformats.org/officeDocument/2006/relationships/slideLayout" Target="../slideLayouts/slideLayout70.xml"/><Relationship Id="rId3" Type="http://schemas.openxmlformats.org/officeDocument/2006/relationships/slideLayout" Target="../slideLayouts/slideLayout69.xml"/><Relationship Id="rId2" Type="http://schemas.openxmlformats.org/officeDocument/2006/relationships/slideLayout" Target="../slideLayouts/slideLayout68.xml"/><Relationship Id="rId12" Type="http://schemas.openxmlformats.org/officeDocument/2006/relationships/theme" Target="../theme/theme7.xml"/><Relationship Id="rId11" Type="http://schemas.openxmlformats.org/officeDocument/2006/relationships/slideLayout" Target="../slideLayouts/slideLayout77.xml"/><Relationship Id="rId10" Type="http://schemas.openxmlformats.org/officeDocument/2006/relationships/slideLayout" Target="../slideLayouts/slideLayout76.xml"/><Relationship Id="rId1"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86.xml"/><Relationship Id="rId8" Type="http://schemas.openxmlformats.org/officeDocument/2006/relationships/slideLayout" Target="../slideLayouts/slideLayout85.xml"/><Relationship Id="rId7" Type="http://schemas.openxmlformats.org/officeDocument/2006/relationships/slideLayout" Target="../slideLayouts/slideLayout84.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3" Type="http://schemas.openxmlformats.org/officeDocument/2006/relationships/slideLayout" Target="../slideLayouts/slideLayout80.xml"/><Relationship Id="rId2" Type="http://schemas.openxmlformats.org/officeDocument/2006/relationships/slideLayout" Target="../slideLayouts/slideLayout79.xml"/><Relationship Id="rId12" Type="http://schemas.openxmlformats.org/officeDocument/2006/relationships/theme" Target="../theme/theme8.xml"/><Relationship Id="rId11" Type="http://schemas.openxmlformats.org/officeDocument/2006/relationships/slideLayout" Target="../slideLayouts/slideLayout88.xml"/><Relationship Id="rId10" Type="http://schemas.openxmlformats.org/officeDocument/2006/relationships/slideLayout" Target="../slideLayouts/slideLayout87.xml"/><Relationship Id="rId1"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8A9852-394B-43E0-A28D-019658513A2D}" type="datetimeFigureOut">
              <a:rPr lang="vi-VN" smtClean="0">
                <a:solidFill>
                  <a:prstClr val="black">
                    <a:tint val="75000"/>
                  </a:prstClr>
                </a:solidFill>
              </a:rPr>
            </a:fld>
            <a:endParaRPr lang="vi-VN">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9E77E2-894A-44E8-BD63-FD67ABD54CC0}" type="slidenum">
              <a:rPr lang="vi-VN" smtClean="0">
                <a:solidFill>
                  <a:prstClr val="black">
                    <a:tint val="75000"/>
                  </a:prstClr>
                </a:solidFill>
              </a:rPr>
            </a:fld>
            <a:endParaRPr lang="vi-VN">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Click="0" advTm="10000">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02F78F-D0CD-4D18-8A2C-6752CA014422}"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1AD9E0-3E32-47FF-9608-EC96EC362AB8}"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10000">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advClick="0" advTm="10000">
    <p:wipe/>
  </p:transition>
  <p:txStyles>
    <p:titleStyle>
      <a:lvl1pPr algn="ctr" defTabSz="609600" rtl="0" eaLnBrk="1" latinLnBrk="0" hangingPunct="1">
        <a:spcBef>
          <a:spcPct val="0"/>
        </a:spcBef>
        <a:buNone/>
        <a:defRPr sz="2935" kern="1200">
          <a:solidFill>
            <a:schemeClr val="tx1"/>
          </a:solidFill>
          <a:latin typeface="+mj-lt"/>
          <a:ea typeface="+mj-ea"/>
          <a:cs typeface="+mj-cs"/>
        </a:defRPr>
      </a:lvl1pPr>
    </p:titleStyle>
    <p:bodyStyle>
      <a:lvl1pPr marL="228600" indent="-228600" algn="l" defTabSz="609600" rtl="0" eaLnBrk="1" latinLnBrk="0" hangingPunct="1">
        <a:spcBef>
          <a:spcPct val="20000"/>
        </a:spcBef>
        <a:buFont typeface="Arial" panose="020B0604020202020204" pitchFamily="34" charset="0"/>
        <a:buChar char="•"/>
        <a:defRPr sz="2135" kern="1200">
          <a:solidFill>
            <a:schemeClr val="tx1"/>
          </a:solidFill>
          <a:latin typeface="+mn-lt"/>
          <a:ea typeface="+mn-ea"/>
          <a:cs typeface="+mn-cs"/>
        </a:defRPr>
      </a:lvl1pPr>
      <a:lvl2pPr marL="495300" indent="-190500" algn="l" defTabSz="609600" rtl="0" eaLnBrk="1" latinLnBrk="0" hangingPunct="1">
        <a:spcBef>
          <a:spcPct val="20000"/>
        </a:spcBef>
        <a:buFont typeface="Arial" panose="020B0604020202020204" pitchFamily="34" charset="0"/>
        <a:buChar char="–"/>
        <a:defRPr sz="1865" kern="1200">
          <a:solidFill>
            <a:schemeClr val="tx1"/>
          </a:solidFill>
          <a:latin typeface="+mn-lt"/>
          <a:ea typeface="+mn-ea"/>
          <a:cs typeface="+mn-cs"/>
        </a:defRPr>
      </a:lvl2pPr>
      <a:lvl3pPr marL="762000" indent="-152400" algn="l" defTabSz="6096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066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4pPr>
      <a:lvl5pPr marL="13716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5pPr>
      <a:lvl6pPr marL="16764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6pPr>
      <a:lvl7pPr marL="19812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7pPr>
      <a:lvl8pPr marL="22860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8pPr>
      <a:lvl9pPr marL="2590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9pPr>
    </p:bodyStyle>
    <p:otherStyle>
      <a:defPPr>
        <a:defRPr lang="en-US"/>
      </a:defPPr>
      <a:lvl1pPr marL="0" algn="l" defTabSz="609600" rtl="0" eaLnBrk="1" latinLnBrk="0" hangingPunct="1">
        <a:defRPr sz="1200" kern="1200">
          <a:solidFill>
            <a:schemeClr val="tx1"/>
          </a:solidFill>
          <a:latin typeface="+mn-lt"/>
          <a:ea typeface="+mn-ea"/>
          <a:cs typeface="+mn-cs"/>
        </a:defRPr>
      </a:lvl1pPr>
      <a:lvl2pPr marL="304800" algn="l" defTabSz="609600" rtl="0" eaLnBrk="1" latinLnBrk="0" hangingPunct="1">
        <a:defRPr sz="1200" kern="1200">
          <a:solidFill>
            <a:schemeClr val="tx1"/>
          </a:solidFill>
          <a:latin typeface="+mn-lt"/>
          <a:ea typeface="+mn-ea"/>
          <a:cs typeface="+mn-cs"/>
        </a:defRPr>
      </a:lvl2pPr>
      <a:lvl3pPr marL="609600" algn="l" defTabSz="609600" rtl="0" eaLnBrk="1" latinLnBrk="0" hangingPunct="1">
        <a:defRPr sz="1200" kern="1200">
          <a:solidFill>
            <a:schemeClr val="tx1"/>
          </a:solidFill>
          <a:latin typeface="+mn-lt"/>
          <a:ea typeface="+mn-ea"/>
          <a:cs typeface="+mn-cs"/>
        </a:defRPr>
      </a:lvl3pPr>
      <a:lvl4pPr marL="914400" algn="l" defTabSz="609600" rtl="0" eaLnBrk="1" latinLnBrk="0" hangingPunct="1">
        <a:defRPr sz="1200" kern="1200">
          <a:solidFill>
            <a:schemeClr val="tx1"/>
          </a:solidFill>
          <a:latin typeface="+mn-lt"/>
          <a:ea typeface="+mn-ea"/>
          <a:cs typeface="+mn-cs"/>
        </a:defRPr>
      </a:lvl4pPr>
      <a:lvl5pPr marL="1219200" algn="l" defTabSz="609600" rtl="0" eaLnBrk="1" latinLnBrk="0" hangingPunct="1">
        <a:defRPr sz="1200" kern="1200">
          <a:solidFill>
            <a:schemeClr val="tx1"/>
          </a:solidFill>
          <a:latin typeface="+mn-lt"/>
          <a:ea typeface="+mn-ea"/>
          <a:cs typeface="+mn-cs"/>
        </a:defRPr>
      </a:lvl5pPr>
      <a:lvl6pPr marL="1524000" algn="l" defTabSz="609600" rtl="0" eaLnBrk="1" latinLnBrk="0" hangingPunct="1">
        <a:defRPr sz="1200" kern="1200">
          <a:solidFill>
            <a:schemeClr val="tx1"/>
          </a:solidFill>
          <a:latin typeface="+mn-lt"/>
          <a:ea typeface="+mn-ea"/>
          <a:cs typeface="+mn-cs"/>
        </a:defRPr>
      </a:lvl6pPr>
      <a:lvl7pPr marL="1828800" algn="l" defTabSz="609600" rtl="0" eaLnBrk="1" latinLnBrk="0" hangingPunct="1">
        <a:defRPr sz="1200" kern="1200">
          <a:solidFill>
            <a:schemeClr val="tx1"/>
          </a:solidFill>
          <a:latin typeface="+mn-lt"/>
          <a:ea typeface="+mn-ea"/>
          <a:cs typeface="+mn-cs"/>
        </a:defRPr>
      </a:lvl7pPr>
      <a:lvl8pPr marL="2133600" algn="l" defTabSz="609600" rtl="0" eaLnBrk="1" latinLnBrk="0" hangingPunct="1">
        <a:defRPr sz="1200" kern="1200">
          <a:solidFill>
            <a:schemeClr val="tx1"/>
          </a:solidFill>
          <a:latin typeface="+mn-lt"/>
          <a:ea typeface="+mn-ea"/>
          <a:cs typeface="+mn-cs"/>
        </a:defRPr>
      </a:lvl8pPr>
      <a:lvl9pPr marL="2438400" algn="l" defTabSz="60960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smtClean="0"/>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fontAlgn="base">
              <a:spcBef>
                <a:spcPct val="0"/>
              </a:spcBef>
              <a:spcAft>
                <a:spcPct val="0"/>
              </a:spcAft>
            </a:pPr>
            <a:fld id="{97D0E372-EF0B-4273-8C95-6DF4B0C64F0A}" type="slidenum">
              <a:rPr lang="en-US" smtClean="0">
                <a:solidFill>
                  <a:srgbClr val="000000"/>
                </a:solidFill>
              </a:rPr>
            </a:fld>
            <a:endParaRPr lang="en-US"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advClick="0" advTm="10000">
    <p:wipe/>
  </p:transition>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smtClean="0"/>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fontAlgn="base">
              <a:spcBef>
                <a:spcPct val="0"/>
              </a:spcBef>
              <a:spcAft>
                <a:spcPct val="0"/>
              </a:spcAft>
            </a:pPr>
            <a:fld id="{97D0E372-EF0B-4273-8C95-6DF4B0C64F0A}" type="slidenum">
              <a:rPr lang="en-US" smtClean="0">
                <a:solidFill>
                  <a:srgbClr val="000000"/>
                </a:solidFill>
              </a:rPr>
            </a:fld>
            <a:endParaRPr lang="en-US"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advClick="0" advTm="10000">
    <p:wipe/>
  </p:transition>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smtClean="0"/>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fontAlgn="base">
              <a:spcBef>
                <a:spcPct val="0"/>
              </a:spcBef>
              <a:spcAft>
                <a:spcPct val="0"/>
              </a:spcAft>
            </a:pPr>
            <a:fld id="{97D0E372-EF0B-4273-8C95-6DF4B0C64F0A}" type="slidenum">
              <a:rPr lang="en-US" smtClean="0">
                <a:solidFill>
                  <a:srgbClr val="000000"/>
                </a:solidFill>
              </a:rPr>
            </a:fld>
            <a:endParaRPr lang="en-US"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advClick="0" advTm="10000">
    <p:wipe/>
  </p:transition>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advClick="0" advTm="10000">
    <p:wipe/>
  </p:transition>
  <p:txStyles>
    <p:titleStyle>
      <a:lvl1pPr algn="ctr" defTabSz="609600" rtl="0" eaLnBrk="1" latinLnBrk="0" hangingPunct="1">
        <a:spcBef>
          <a:spcPct val="0"/>
        </a:spcBef>
        <a:buNone/>
        <a:defRPr sz="2935" kern="1200">
          <a:solidFill>
            <a:schemeClr val="tx1"/>
          </a:solidFill>
          <a:latin typeface="+mj-lt"/>
          <a:ea typeface="+mj-ea"/>
          <a:cs typeface="+mj-cs"/>
        </a:defRPr>
      </a:lvl1pPr>
    </p:titleStyle>
    <p:bodyStyle>
      <a:lvl1pPr marL="228600" indent="-228600" algn="l" defTabSz="609600" rtl="0" eaLnBrk="1" latinLnBrk="0" hangingPunct="1">
        <a:spcBef>
          <a:spcPct val="20000"/>
        </a:spcBef>
        <a:buFont typeface="Arial" panose="020B0604020202020204" pitchFamily="34" charset="0"/>
        <a:buChar char="•"/>
        <a:defRPr sz="2135" kern="1200">
          <a:solidFill>
            <a:schemeClr val="tx1"/>
          </a:solidFill>
          <a:latin typeface="+mn-lt"/>
          <a:ea typeface="+mn-ea"/>
          <a:cs typeface="+mn-cs"/>
        </a:defRPr>
      </a:lvl1pPr>
      <a:lvl2pPr marL="495300" indent="-190500" algn="l" defTabSz="609600" rtl="0" eaLnBrk="1" latinLnBrk="0" hangingPunct="1">
        <a:spcBef>
          <a:spcPct val="20000"/>
        </a:spcBef>
        <a:buFont typeface="Arial" panose="020B0604020202020204" pitchFamily="34" charset="0"/>
        <a:buChar char="–"/>
        <a:defRPr sz="1865" kern="1200">
          <a:solidFill>
            <a:schemeClr val="tx1"/>
          </a:solidFill>
          <a:latin typeface="+mn-lt"/>
          <a:ea typeface="+mn-ea"/>
          <a:cs typeface="+mn-cs"/>
        </a:defRPr>
      </a:lvl2pPr>
      <a:lvl3pPr marL="762000" indent="-152400" algn="l" defTabSz="6096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066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4pPr>
      <a:lvl5pPr marL="13716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5pPr>
      <a:lvl6pPr marL="16764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6pPr>
      <a:lvl7pPr marL="19812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7pPr>
      <a:lvl8pPr marL="22860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8pPr>
      <a:lvl9pPr marL="2590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9pPr>
    </p:bodyStyle>
    <p:otherStyle>
      <a:defPPr>
        <a:defRPr lang="en-US"/>
      </a:defPPr>
      <a:lvl1pPr marL="0" algn="l" defTabSz="609600" rtl="0" eaLnBrk="1" latinLnBrk="0" hangingPunct="1">
        <a:defRPr sz="1200" kern="1200">
          <a:solidFill>
            <a:schemeClr val="tx1"/>
          </a:solidFill>
          <a:latin typeface="+mn-lt"/>
          <a:ea typeface="+mn-ea"/>
          <a:cs typeface="+mn-cs"/>
        </a:defRPr>
      </a:lvl1pPr>
      <a:lvl2pPr marL="304800" algn="l" defTabSz="609600" rtl="0" eaLnBrk="1" latinLnBrk="0" hangingPunct="1">
        <a:defRPr sz="1200" kern="1200">
          <a:solidFill>
            <a:schemeClr val="tx1"/>
          </a:solidFill>
          <a:latin typeface="+mn-lt"/>
          <a:ea typeface="+mn-ea"/>
          <a:cs typeface="+mn-cs"/>
        </a:defRPr>
      </a:lvl2pPr>
      <a:lvl3pPr marL="609600" algn="l" defTabSz="609600" rtl="0" eaLnBrk="1" latinLnBrk="0" hangingPunct="1">
        <a:defRPr sz="1200" kern="1200">
          <a:solidFill>
            <a:schemeClr val="tx1"/>
          </a:solidFill>
          <a:latin typeface="+mn-lt"/>
          <a:ea typeface="+mn-ea"/>
          <a:cs typeface="+mn-cs"/>
        </a:defRPr>
      </a:lvl3pPr>
      <a:lvl4pPr marL="914400" algn="l" defTabSz="609600" rtl="0" eaLnBrk="1" latinLnBrk="0" hangingPunct="1">
        <a:defRPr sz="1200" kern="1200">
          <a:solidFill>
            <a:schemeClr val="tx1"/>
          </a:solidFill>
          <a:latin typeface="+mn-lt"/>
          <a:ea typeface="+mn-ea"/>
          <a:cs typeface="+mn-cs"/>
        </a:defRPr>
      </a:lvl4pPr>
      <a:lvl5pPr marL="1219200" algn="l" defTabSz="609600" rtl="0" eaLnBrk="1" latinLnBrk="0" hangingPunct="1">
        <a:defRPr sz="1200" kern="1200">
          <a:solidFill>
            <a:schemeClr val="tx1"/>
          </a:solidFill>
          <a:latin typeface="+mn-lt"/>
          <a:ea typeface="+mn-ea"/>
          <a:cs typeface="+mn-cs"/>
        </a:defRPr>
      </a:lvl5pPr>
      <a:lvl6pPr marL="1524000" algn="l" defTabSz="609600" rtl="0" eaLnBrk="1" latinLnBrk="0" hangingPunct="1">
        <a:defRPr sz="1200" kern="1200">
          <a:solidFill>
            <a:schemeClr val="tx1"/>
          </a:solidFill>
          <a:latin typeface="+mn-lt"/>
          <a:ea typeface="+mn-ea"/>
          <a:cs typeface="+mn-cs"/>
        </a:defRPr>
      </a:lvl6pPr>
      <a:lvl7pPr marL="1828800" algn="l" defTabSz="609600" rtl="0" eaLnBrk="1" latinLnBrk="0" hangingPunct="1">
        <a:defRPr sz="1200" kern="1200">
          <a:solidFill>
            <a:schemeClr val="tx1"/>
          </a:solidFill>
          <a:latin typeface="+mn-lt"/>
          <a:ea typeface="+mn-ea"/>
          <a:cs typeface="+mn-cs"/>
        </a:defRPr>
      </a:lvl7pPr>
      <a:lvl8pPr marL="2133600" algn="l" defTabSz="609600" rtl="0" eaLnBrk="1" latinLnBrk="0" hangingPunct="1">
        <a:defRPr sz="1200" kern="1200">
          <a:solidFill>
            <a:schemeClr val="tx1"/>
          </a:solidFill>
          <a:latin typeface="+mn-lt"/>
          <a:ea typeface="+mn-ea"/>
          <a:cs typeface="+mn-cs"/>
        </a:defRPr>
      </a:lvl8pPr>
      <a:lvl9pPr marL="2438400" algn="l" defTabSz="609600" rtl="0" eaLnBrk="1" latinLnBrk="0" hangingPunct="1">
        <a:defRPr sz="12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slow" advClick="0" advTm="10000">
    <p:wipe/>
  </p:transition>
  <p:txStyles>
    <p:titleStyle>
      <a:lvl1pPr algn="ctr" defTabSz="609600" rtl="0" eaLnBrk="1" latinLnBrk="0" hangingPunct="1">
        <a:spcBef>
          <a:spcPct val="0"/>
        </a:spcBef>
        <a:buNone/>
        <a:defRPr sz="2935" kern="1200">
          <a:solidFill>
            <a:schemeClr val="tx1"/>
          </a:solidFill>
          <a:latin typeface="+mj-lt"/>
          <a:ea typeface="+mj-ea"/>
          <a:cs typeface="+mj-cs"/>
        </a:defRPr>
      </a:lvl1pPr>
    </p:titleStyle>
    <p:bodyStyle>
      <a:lvl1pPr marL="228600" indent="-228600" algn="l" defTabSz="609600" rtl="0" eaLnBrk="1" latinLnBrk="0" hangingPunct="1">
        <a:spcBef>
          <a:spcPct val="20000"/>
        </a:spcBef>
        <a:buFont typeface="Arial" panose="020B0604020202020204" pitchFamily="34" charset="0"/>
        <a:buChar char="•"/>
        <a:defRPr sz="2135" kern="1200">
          <a:solidFill>
            <a:schemeClr val="tx1"/>
          </a:solidFill>
          <a:latin typeface="+mn-lt"/>
          <a:ea typeface="+mn-ea"/>
          <a:cs typeface="+mn-cs"/>
        </a:defRPr>
      </a:lvl1pPr>
      <a:lvl2pPr marL="495300" indent="-190500" algn="l" defTabSz="609600" rtl="0" eaLnBrk="1" latinLnBrk="0" hangingPunct="1">
        <a:spcBef>
          <a:spcPct val="20000"/>
        </a:spcBef>
        <a:buFont typeface="Arial" panose="020B0604020202020204" pitchFamily="34" charset="0"/>
        <a:buChar char="–"/>
        <a:defRPr sz="1865" kern="1200">
          <a:solidFill>
            <a:schemeClr val="tx1"/>
          </a:solidFill>
          <a:latin typeface="+mn-lt"/>
          <a:ea typeface="+mn-ea"/>
          <a:cs typeface="+mn-cs"/>
        </a:defRPr>
      </a:lvl2pPr>
      <a:lvl3pPr marL="762000" indent="-152400" algn="l" defTabSz="6096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066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4pPr>
      <a:lvl5pPr marL="13716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5pPr>
      <a:lvl6pPr marL="16764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6pPr>
      <a:lvl7pPr marL="19812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7pPr>
      <a:lvl8pPr marL="22860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8pPr>
      <a:lvl9pPr marL="2590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9pPr>
    </p:bodyStyle>
    <p:otherStyle>
      <a:defPPr>
        <a:defRPr lang="en-US"/>
      </a:defPPr>
      <a:lvl1pPr marL="0" algn="l" defTabSz="609600" rtl="0" eaLnBrk="1" latinLnBrk="0" hangingPunct="1">
        <a:defRPr sz="1200" kern="1200">
          <a:solidFill>
            <a:schemeClr val="tx1"/>
          </a:solidFill>
          <a:latin typeface="+mn-lt"/>
          <a:ea typeface="+mn-ea"/>
          <a:cs typeface="+mn-cs"/>
        </a:defRPr>
      </a:lvl1pPr>
      <a:lvl2pPr marL="304800" algn="l" defTabSz="609600" rtl="0" eaLnBrk="1" latinLnBrk="0" hangingPunct="1">
        <a:defRPr sz="1200" kern="1200">
          <a:solidFill>
            <a:schemeClr val="tx1"/>
          </a:solidFill>
          <a:latin typeface="+mn-lt"/>
          <a:ea typeface="+mn-ea"/>
          <a:cs typeface="+mn-cs"/>
        </a:defRPr>
      </a:lvl2pPr>
      <a:lvl3pPr marL="609600" algn="l" defTabSz="609600" rtl="0" eaLnBrk="1" latinLnBrk="0" hangingPunct="1">
        <a:defRPr sz="1200" kern="1200">
          <a:solidFill>
            <a:schemeClr val="tx1"/>
          </a:solidFill>
          <a:latin typeface="+mn-lt"/>
          <a:ea typeface="+mn-ea"/>
          <a:cs typeface="+mn-cs"/>
        </a:defRPr>
      </a:lvl3pPr>
      <a:lvl4pPr marL="914400" algn="l" defTabSz="609600" rtl="0" eaLnBrk="1" latinLnBrk="0" hangingPunct="1">
        <a:defRPr sz="1200" kern="1200">
          <a:solidFill>
            <a:schemeClr val="tx1"/>
          </a:solidFill>
          <a:latin typeface="+mn-lt"/>
          <a:ea typeface="+mn-ea"/>
          <a:cs typeface="+mn-cs"/>
        </a:defRPr>
      </a:lvl4pPr>
      <a:lvl5pPr marL="1219200" algn="l" defTabSz="609600" rtl="0" eaLnBrk="1" latinLnBrk="0" hangingPunct="1">
        <a:defRPr sz="1200" kern="1200">
          <a:solidFill>
            <a:schemeClr val="tx1"/>
          </a:solidFill>
          <a:latin typeface="+mn-lt"/>
          <a:ea typeface="+mn-ea"/>
          <a:cs typeface="+mn-cs"/>
        </a:defRPr>
      </a:lvl5pPr>
      <a:lvl6pPr marL="1524000" algn="l" defTabSz="609600" rtl="0" eaLnBrk="1" latinLnBrk="0" hangingPunct="1">
        <a:defRPr sz="1200" kern="1200">
          <a:solidFill>
            <a:schemeClr val="tx1"/>
          </a:solidFill>
          <a:latin typeface="+mn-lt"/>
          <a:ea typeface="+mn-ea"/>
          <a:cs typeface="+mn-cs"/>
        </a:defRPr>
      </a:lvl6pPr>
      <a:lvl7pPr marL="1828800" algn="l" defTabSz="609600" rtl="0" eaLnBrk="1" latinLnBrk="0" hangingPunct="1">
        <a:defRPr sz="1200" kern="1200">
          <a:solidFill>
            <a:schemeClr val="tx1"/>
          </a:solidFill>
          <a:latin typeface="+mn-lt"/>
          <a:ea typeface="+mn-ea"/>
          <a:cs typeface="+mn-cs"/>
        </a:defRPr>
      </a:lvl7pPr>
      <a:lvl8pPr marL="2133600" algn="l" defTabSz="609600" rtl="0" eaLnBrk="1" latinLnBrk="0" hangingPunct="1">
        <a:defRPr sz="1200" kern="1200">
          <a:solidFill>
            <a:schemeClr val="tx1"/>
          </a:solidFill>
          <a:latin typeface="+mn-lt"/>
          <a:ea typeface="+mn-ea"/>
          <a:cs typeface="+mn-cs"/>
        </a:defRPr>
      </a:lvl8pPr>
      <a:lvl9pPr marL="2438400" algn="l" defTabSz="60960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62.xml"/><Relationship Id="rId3" Type="http://schemas.openxmlformats.org/officeDocument/2006/relationships/tags" Target="../tags/tag9.xml"/><Relationship Id="rId2" Type="http://schemas.openxmlformats.org/officeDocument/2006/relationships/image" Target="../media/image10.png"/><Relationship Id="rId1" Type="http://schemas.openxmlformats.org/officeDocument/2006/relationships/image" Target="../media/image12.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0.xml"/><Relationship Id="rId2" Type="http://schemas.openxmlformats.org/officeDocument/2006/relationships/image" Target="../media/image4.png"/><Relationship Id="rId1" Type="http://schemas.openxmlformats.org/officeDocument/2006/relationships/image" Target="../media/image13.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1.xml"/><Relationship Id="rId2" Type="http://schemas.openxmlformats.org/officeDocument/2006/relationships/image" Target="../media/image4.png"/><Relationship Id="rId1" Type="http://schemas.openxmlformats.org/officeDocument/2006/relationships/image" Target="../media/image14.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xml"/><Relationship Id="rId2" Type="http://schemas.openxmlformats.org/officeDocument/2006/relationships/image" Target="../media/image4.png"/><Relationship Id="rId1" Type="http://schemas.openxmlformats.org/officeDocument/2006/relationships/image" Target="../media/image15.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3.xml"/><Relationship Id="rId2" Type="http://schemas.openxmlformats.org/officeDocument/2006/relationships/image" Target="../media/image4.png"/><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4.xml"/><Relationship Id="rId2" Type="http://schemas.openxmlformats.org/officeDocument/2006/relationships/image" Target="../media/image4.png"/><Relationship Id="rId1" Type="http://schemas.openxmlformats.org/officeDocument/2006/relationships/image" Target="../media/image5.jpe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5.xml"/><Relationship Id="rId2" Type="http://schemas.openxmlformats.org/officeDocument/2006/relationships/image" Target="../media/image4.png"/><Relationship Id="rId1" Type="http://schemas.openxmlformats.org/officeDocument/2006/relationships/image" Target="../media/image5.jpe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73.xml"/><Relationship Id="rId7" Type="http://schemas.openxmlformats.org/officeDocument/2006/relationships/tags" Target="../tags/tag16.xml"/><Relationship Id="rId6" Type="http://schemas.openxmlformats.org/officeDocument/2006/relationships/image" Target="../media/image10.png"/><Relationship Id="rId5" Type="http://schemas.openxmlformats.org/officeDocument/2006/relationships/image" Target="../media/image7.jpeg"/><Relationship Id="rId4" Type="http://schemas.openxmlformats.org/officeDocument/2006/relationships/image" Target="../media/image19.svg"/><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s>
</file>

<file path=ppt/slides/_rels/slide18.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image" Target="../media/image9.png"/><Relationship Id="rId7" Type="http://schemas.openxmlformats.org/officeDocument/2006/relationships/image" Target="../media/image12.jpeg"/><Relationship Id="rId6" Type="http://schemas.openxmlformats.org/officeDocument/2006/relationships/image" Target="../media/image20.jpeg"/><Relationship Id="rId5" Type="http://schemas.openxmlformats.org/officeDocument/2006/relationships/image" Target="../media/image8.jpeg"/><Relationship Id="rId4" Type="http://schemas.openxmlformats.org/officeDocument/2006/relationships/image" Target="../media/image19.svg"/><Relationship Id="rId3" Type="http://schemas.openxmlformats.org/officeDocument/2006/relationships/image" Target="../media/image18.png"/><Relationship Id="rId2" Type="http://schemas.openxmlformats.org/officeDocument/2006/relationships/image" Target="../media/image17.svg"/><Relationship Id="rId11" Type="http://schemas.openxmlformats.org/officeDocument/2006/relationships/slideLayout" Target="../slideLayouts/slideLayout29.xml"/><Relationship Id="rId10" Type="http://schemas.openxmlformats.org/officeDocument/2006/relationships/tags" Target="../tags/tag17.xml"/><Relationship Id="rId1" Type="http://schemas.openxmlformats.org/officeDocument/2006/relationships/image" Target="../media/image16.png"/></Relationships>
</file>

<file path=ppt/slides/_rels/slide19.xml.rels><?xml version="1.0" encoding="UTF-8" standalone="yes"?>
<Relationships xmlns="http://schemas.openxmlformats.org/package/2006/relationships"><Relationship Id="rId9" Type="http://schemas.openxmlformats.org/officeDocument/2006/relationships/image" Target="../media/image29.png"/><Relationship Id="rId8" Type="http://schemas.openxmlformats.org/officeDocument/2006/relationships/image" Target="../media/image28.svg"/><Relationship Id="rId7" Type="http://schemas.openxmlformats.org/officeDocument/2006/relationships/image" Target="../media/image27.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 Id="rId39" Type="http://schemas.openxmlformats.org/officeDocument/2006/relationships/slideLayout" Target="../slideLayouts/slideLayout84.xml"/><Relationship Id="rId38" Type="http://schemas.openxmlformats.org/officeDocument/2006/relationships/tags" Target="../tags/tag18.xml"/><Relationship Id="rId37" Type="http://schemas.openxmlformats.org/officeDocument/2006/relationships/image" Target="../media/image10.png"/><Relationship Id="rId36" Type="http://schemas.openxmlformats.org/officeDocument/2006/relationships/image" Target="../media/image56.svg"/><Relationship Id="rId35" Type="http://schemas.openxmlformats.org/officeDocument/2006/relationships/image" Target="../media/image55.png"/><Relationship Id="rId34" Type="http://schemas.openxmlformats.org/officeDocument/2006/relationships/image" Target="../media/image54.svg"/><Relationship Id="rId33" Type="http://schemas.openxmlformats.org/officeDocument/2006/relationships/image" Target="../media/image53.png"/><Relationship Id="rId32" Type="http://schemas.openxmlformats.org/officeDocument/2006/relationships/image" Target="../media/image52.svg"/><Relationship Id="rId31" Type="http://schemas.openxmlformats.org/officeDocument/2006/relationships/image" Target="../media/image51.png"/><Relationship Id="rId30" Type="http://schemas.openxmlformats.org/officeDocument/2006/relationships/image" Target="../media/image50.svg"/><Relationship Id="rId3" Type="http://schemas.openxmlformats.org/officeDocument/2006/relationships/image" Target="../media/image23.png"/><Relationship Id="rId29" Type="http://schemas.openxmlformats.org/officeDocument/2006/relationships/image" Target="../media/image49.png"/><Relationship Id="rId28" Type="http://schemas.openxmlformats.org/officeDocument/2006/relationships/image" Target="../media/image48.svg"/><Relationship Id="rId27" Type="http://schemas.openxmlformats.org/officeDocument/2006/relationships/image" Target="../media/image47.png"/><Relationship Id="rId26" Type="http://schemas.openxmlformats.org/officeDocument/2006/relationships/image" Target="../media/image46.svg"/><Relationship Id="rId25" Type="http://schemas.openxmlformats.org/officeDocument/2006/relationships/image" Target="../media/image45.png"/><Relationship Id="rId24" Type="http://schemas.openxmlformats.org/officeDocument/2006/relationships/image" Target="../media/image44.svg"/><Relationship Id="rId23" Type="http://schemas.openxmlformats.org/officeDocument/2006/relationships/image" Target="../media/image43.png"/><Relationship Id="rId22" Type="http://schemas.openxmlformats.org/officeDocument/2006/relationships/image" Target="../media/image42.svg"/><Relationship Id="rId21" Type="http://schemas.openxmlformats.org/officeDocument/2006/relationships/image" Target="../media/image41.png"/><Relationship Id="rId20" Type="http://schemas.openxmlformats.org/officeDocument/2006/relationships/image" Target="../media/image40.svg"/><Relationship Id="rId2" Type="http://schemas.openxmlformats.org/officeDocument/2006/relationships/image" Target="../media/image22.svg"/><Relationship Id="rId19" Type="http://schemas.openxmlformats.org/officeDocument/2006/relationships/image" Target="../media/image39.png"/><Relationship Id="rId18" Type="http://schemas.openxmlformats.org/officeDocument/2006/relationships/image" Target="../media/image38.svg"/><Relationship Id="rId17" Type="http://schemas.openxmlformats.org/officeDocument/2006/relationships/image" Target="../media/image37.png"/><Relationship Id="rId16" Type="http://schemas.openxmlformats.org/officeDocument/2006/relationships/image" Target="../media/image36.svg"/><Relationship Id="rId15" Type="http://schemas.openxmlformats.org/officeDocument/2006/relationships/image" Target="../media/image35.png"/><Relationship Id="rId14" Type="http://schemas.openxmlformats.org/officeDocument/2006/relationships/image" Target="../media/image34.svg"/><Relationship Id="rId13" Type="http://schemas.openxmlformats.org/officeDocument/2006/relationships/image" Target="../media/image33.png"/><Relationship Id="rId12" Type="http://schemas.openxmlformats.org/officeDocument/2006/relationships/image" Target="../media/image32.svg"/><Relationship Id="rId11" Type="http://schemas.openxmlformats.org/officeDocument/2006/relationships/image" Target="../media/image31.png"/><Relationship Id="rId10" Type="http://schemas.openxmlformats.org/officeDocument/2006/relationships/image" Target="../media/image30.svg"/><Relationship Id="rId1" Type="http://schemas.openxmlformats.org/officeDocument/2006/relationships/image" Target="../media/image21.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image" Target="../media/image2.png"/><Relationship Id="rId2" Type="http://schemas.microsoft.com/office/2007/relationships/media" Target="../media/media1.mp4"/><Relationship Id="rId1" Type="http://schemas.openxmlformats.org/officeDocument/2006/relationships/video" Target="../media/media1.mp4"/></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9.xml"/><Relationship Id="rId2" Type="http://schemas.openxmlformats.org/officeDocument/2006/relationships/image" Target="../media/image4.png"/><Relationship Id="rId1" Type="http://schemas.openxmlformats.org/officeDocument/2006/relationships/image" Target="../media/image14.png"/></Relationships>
</file>

<file path=ppt/slides/_rels/slide21.xml.rels><?xml version="1.0" encoding="UTF-8" standalone="yes"?>
<Relationships xmlns="http://schemas.openxmlformats.org/package/2006/relationships"><Relationship Id="rId9" Type="http://schemas.openxmlformats.org/officeDocument/2006/relationships/image" Target="../media/image29.png"/><Relationship Id="rId8" Type="http://schemas.openxmlformats.org/officeDocument/2006/relationships/image" Target="../media/image28.svg"/><Relationship Id="rId7" Type="http://schemas.openxmlformats.org/officeDocument/2006/relationships/image" Target="../media/image27.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 Id="rId39" Type="http://schemas.openxmlformats.org/officeDocument/2006/relationships/slideLayout" Target="../slideLayouts/slideLayout29.xml"/><Relationship Id="rId38" Type="http://schemas.openxmlformats.org/officeDocument/2006/relationships/tags" Target="../tags/tag20.xml"/><Relationship Id="rId37" Type="http://schemas.openxmlformats.org/officeDocument/2006/relationships/image" Target="../media/image10.png"/><Relationship Id="rId36" Type="http://schemas.openxmlformats.org/officeDocument/2006/relationships/image" Target="../media/image56.svg"/><Relationship Id="rId35" Type="http://schemas.openxmlformats.org/officeDocument/2006/relationships/image" Target="../media/image55.png"/><Relationship Id="rId34" Type="http://schemas.openxmlformats.org/officeDocument/2006/relationships/image" Target="../media/image54.svg"/><Relationship Id="rId33" Type="http://schemas.openxmlformats.org/officeDocument/2006/relationships/image" Target="../media/image53.png"/><Relationship Id="rId32" Type="http://schemas.openxmlformats.org/officeDocument/2006/relationships/image" Target="../media/image52.svg"/><Relationship Id="rId31" Type="http://schemas.openxmlformats.org/officeDocument/2006/relationships/image" Target="../media/image51.png"/><Relationship Id="rId30" Type="http://schemas.openxmlformats.org/officeDocument/2006/relationships/image" Target="../media/image50.svg"/><Relationship Id="rId3" Type="http://schemas.openxmlformats.org/officeDocument/2006/relationships/image" Target="../media/image23.png"/><Relationship Id="rId29" Type="http://schemas.openxmlformats.org/officeDocument/2006/relationships/image" Target="../media/image49.png"/><Relationship Id="rId28" Type="http://schemas.openxmlformats.org/officeDocument/2006/relationships/image" Target="../media/image48.svg"/><Relationship Id="rId27" Type="http://schemas.openxmlformats.org/officeDocument/2006/relationships/image" Target="../media/image47.png"/><Relationship Id="rId26" Type="http://schemas.openxmlformats.org/officeDocument/2006/relationships/image" Target="../media/image46.svg"/><Relationship Id="rId25" Type="http://schemas.openxmlformats.org/officeDocument/2006/relationships/image" Target="../media/image45.png"/><Relationship Id="rId24" Type="http://schemas.openxmlformats.org/officeDocument/2006/relationships/image" Target="../media/image44.svg"/><Relationship Id="rId23" Type="http://schemas.openxmlformats.org/officeDocument/2006/relationships/image" Target="../media/image43.png"/><Relationship Id="rId22" Type="http://schemas.openxmlformats.org/officeDocument/2006/relationships/image" Target="../media/image42.svg"/><Relationship Id="rId21" Type="http://schemas.openxmlformats.org/officeDocument/2006/relationships/image" Target="../media/image41.png"/><Relationship Id="rId20" Type="http://schemas.openxmlformats.org/officeDocument/2006/relationships/image" Target="../media/image40.svg"/><Relationship Id="rId2" Type="http://schemas.openxmlformats.org/officeDocument/2006/relationships/image" Target="../media/image22.svg"/><Relationship Id="rId19" Type="http://schemas.openxmlformats.org/officeDocument/2006/relationships/image" Target="../media/image39.png"/><Relationship Id="rId18" Type="http://schemas.openxmlformats.org/officeDocument/2006/relationships/image" Target="../media/image38.svg"/><Relationship Id="rId17" Type="http://schemas.openxmlformats.org/officeDocument/2006/relationships/image" Target="../media/image37.png"/><Relationship Id="rId16" Type="http://schemas.openxmlformats.org/officeDocument/2006/relationships/image" Target="../media/image36.svg"/><Relationship Id="rId15" Type="http://schemas.openxmlformats.org/officeDocument/2006/relationships/image" Target="../media/image35.png"/><Relationship Id="rId14" Type="http://schemas.openxmlformats.org/officeDocument/2006/relationships/image" Target="../media/image34.svg"/><Relationship Id="rId13" Type="http://schemas.openxmlformats.org/officeDocument/2006/relationships/image" Target="../media/image33.png"/><Relationship Id="rId12" Type="http://schemas.openxmlformats.org/officeDocument/2006/relationships/image" Target="../media/image32.svg"/><Relationship Id="rId11" Type="http://schemas.openxmlformats.org/officeDocument/2006/relationships/image" Target="../media/image31.png"/><Relationship Id="rId10" Type="http://schemas.openxmlformats.org/officeDocument/2006/relationships/image" Target="../media/image30.svg"/><Relationship Id="rId1" Type="http://schemas.openxmlformats.org/officeDocument/2006/relationships/image" Target="../media/image21.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21.xml"/><Relationship Id="rId2" Type="http://schemas.openxmlformats.org/officeDocument/2006/relationships/image" Target="../media/image4.png"/><Relationship Id="rId1" Type="http://schemas.openxmlformats.org/officeDocument/2006/relationships/image" Target="../media/image15.pn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22.xml"/><Relationship Id="rId2" Type="http://schemas.openxmlformats.org/officeDocument/2006/relationships/image" Target="../media/image4.png"/><Relationship Id="rId1" Type="http://schemas.openxmlformats.org/officeDocument/2006/relationships/image" Target="../media/image15.png"/></Relationships>
</file>

<file path=ppt/slides/_rels/slide24.xml.rels><?xml version="1.0" encoding="UTF-8" standalone="yes"?>
<Relationships xmlns="http://schemas.openxmlformats.org/package/2006/relationships"><Relationship Id="rId9" Type="http://schemas.openxmlformats.org/officeDocument/2006/relationships/image" Target="../media/image29.png"/><Relationship Id="rId8" Type="http://schemas.openxmlformats.org/officeDocument/2006/relationships/image" Target="../media/image28.svg"/><Relationship Id="rId7" Type="http://schemas.openxmlformats.org/officeDocument/2006/relationships/image" Target="../media/image27.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 Id="rId39" Type="http://schemas.openxmlformats.org/officeDocument/2006/relationships/slideLayout" Target="../slideLayouts/slideLayout29.xml"/><Relationship Id="rId38" Type="http://schemas.openxmlformats.org/officeDocument/2006/relationships/tags" Target="../tags/tag23.xml"/><Relationship Id="rId37" Type="http://schemas.openxmlformats.org/officeDocument/2006/relationships/image" Target="../media/image10.png"/><Relationship Id="rId36" Type="http://schemas.openxmlformats.org/officeDocument/2006/relationships/image" Target="../media/image56.svg"/><Relationship Id="rId35" Type="http://schemas.openxmlformats.org/officeDocument/2006/relationships/image" Target="../media/image55.png"/><Relationship Id="rId34" Type="http://schemas.openxmlformats.org/officeDocument/2006/relationships/image" Target="../media/image54.svg"/><Relationship Id="rId33" Type="http://schemas.openxmlformats.org/officeDocument/2006/relationships/image" Target="../media/image53.png"/><Relationship Id="rId32" Type="http://schemas.openxmlformats.org/officeDocument/2006/relationships/image" Target="../media/image52.svg"/><Relationship Id="rId31" Type="http://schemas.openxmlformats.org/officeDocument/2006/relationships/image" Target="../media/image51.png"/><Relationship Id="rId30" Type="http://schemas.openxmlformats.org/officeDocument/2006/relationships/image" Target="../media/image50.svg"/><Relationship Id="rId3" Type="http://schemas.openxmlformats.org/officeDocument/2006/relationships/image" Target="../media/image23.png"/><Relationship Id="rId29" Type="http://schemas.openxmlformats.org/officeDocument/2006/relationships/image" Target="../media/image49.png"/><Relationship Id="rId28" Type="http://schemas.openxmlformats.org/officeDocument/2006/relationships/image" Target="../media/image48.svg"/><Relationship Id="rId27" Type="http://schemas.openxmlformats.org/officeDocument/2006/relationships/image" Target="../media/image47.png"/><Relationship Id="rId26" Type="http://schemas.openxmlformats.org/officeDocument/2006/relationships/image" Target="../media/image46.svg"/><Relationship Id="rId25" Type="http://schemas.openxmlformats.org/officeDocument/2006/relationships/image" Target="../media/image45.png"/><Relationship Id="rId24" Type="http://schemas.openxmlformats.org/officeDocument/2006/relationships/image" Target="../media/image44.svg"/><Relationship Id="rId23" Type="http://schemas.openxmlformats.org/officeDocument/2006/relationships/image" Target="../media/image43.png"/><Relationship Id="rId22" Type="http://schemas.openxmlformats.org/officeDocument/2006/relationships/image" Target="../media/image42.svg"/><Relationship Id="rId21" Type="http://schemas.openxmlformats.org/officeDocument/2006/relationships/image" Target="../media/image41.png"/><Relationship Id="rId20" Type="http://schemas.openxmlformats.org/officeDocument/2006/relationships/image" Target="../media/image40.svg"/><Relationship Id="rId2" Type="http://schemas.openxmlformats.org/officeDocument/2006/relationships/image" Target="../media/image22.svg"/><Relationship Id="rId19" Type="http://schemas.openxmlformats.org/officeDocument/2006/relationships/image" Target="../media/image39.png"/><Relationship Id="rId18" Type="http://schemas.openxmlformats.org/officeDocument/2006/relationships/image" Target="../media/image38.svg"/><Relationship Id="rId17" Type="http://schemas.openxmlformats.org/officeDocument/2006/relationships/image" Target="../media/image37.png"/><Relationship Id="rId16" Type="http://schemas.openxmlformats.org/officeDocument/2006/relationships/image" Target="../media/image36.svg"/><Relationship Id="rId15" Type="http://schemas.openxmlformats.org/officeDocument/2006/relationships/image" Target="../media/image35.png"/><Relationship Id="rId14" Type="http://schemas.openxmlformats.org/officeDocument/2006/relationships/image" Target="../media/image34.svg"/><Relationship Id="rId13" Type="http://schemas.openxmlformats.org/officeDocument/2006/relationships/image" Target="../media/image33.png"/><Relationship Id="rId12" Type="http://schemas.openxmlformats.org/officeDocument/2006/relationships/image" Target="../media/image32.svg"/><Relationship Id="rId11" Type="http://schemas.openxmlformats.org/officeDocument/2006/relationships/image" Target="../media/image31.png"/><Relationship Id="rId10" Type="http://schemas.openxmlformats.org/officeDocument/2006/relationships/image" Target="../media/image30.svg"/><Relationship Id="rId1" Type="http://schemas.openxmlformats.org/officeDocument/2006/relationships/image" Target="../media/image21.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24.xml"/><Relationship Id="rId2" Type="http://schemas.openxmlformats.org/officeDocument/2006/relationships/image" Target="../media/image10.png"/><Relationship Id="rId1" Type="http://schemas.openxmlformats.org/officeDocument/2006/relationships/image" Target="../media/image57.jpeg"/></Relationships>
</file>

<file path=ppt/slides/_rels/slide26.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5.xml"/><Relationship Id="rId7" Type="http://schemas.openxmlformats.org/officeDocument/2006/relationships/image" Target="../media/image10.png"/><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61.jpeg"/><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image" Target="../media/image58.jpe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26.xml"/><Relationship Id="rId2" Type="http://schemas.openxmlformats.org/officeDocument/2006/relationships/image" Target="../media/image10.png"/><Relationship Id="rId1" Type="http://schemas.openxmlformats.org/officeDocument/2006/relationships/image" Target="../media/image57.jpe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tags" Target="../tags/tag27.xml"/><Relationship Id="rId2" Type="http://schemas.openxmlformats.org/officeDocument/2006/relationships/image" Target="../media/image65.png"/><Relationship Id="rId1" Type="http://schemas.openxmlformats.org/officeDocument/2006/relationships/image" Target="../media/image64.jpe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2.xml"/><Relationship Id="rId2" Type="http://schemas.openxmlformats.org/officeDocument/2006/relationships/image" Target="../media/image4.png"/><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3.xml"/><Relationship Id="rId2" Type="http://schemas.openxmlformats.org/officeDocument/2006/relationships/image" Target="../media/image4.png"/><Relationship Id="rId1" Type="http://schemas.openxmlformats.org/officeDocument/2006/relationships/image" Target="../media/image5.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4.xml"/><Relationship Id="rId2" Type="http://schemas.openxmlformats.org/officeDocument/2006/relationships/image" Target="../media/image4.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5.xml"/><Relationship Id="rId2" Type="http://schemas.openxmlformats.org/officeDocument/2006/relationships/image" Target="../media/image4.png"/><Relationship Id="rId1" Type="http://schemas.openxmlformats.org/officeDocument/2006/relationships/image" Target="../media/image7.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6.xml"/><Relationship Id="rId2" Type="http://schemas.openxmlformats.org/officeDocument/2006/relationships/image" Target="../media/image4.png"/><Relationship Id="rId1" Type="http://schemas.openxmlformats.org/officeDocument/2006/relationships/image" Target="../media/image8.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40.xml"/><Relationship Id="rId3" Type="http://schemas.openxmlformats.org/officeDocument/2006/relationships/tags" Target="../tags/tag7.xml"/><Relationship Id="rId2" Type="http://schemas.openxmlformats.org/officeDocument/2006/relationships/image" Target="../media/image10.png"/><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51.xml"/><Relationship Id="rId3" Type="http://schemas.openxmlformats.org/officeDocument/2006/relationships/tags" Target="../tags/tag8.xml"/><Relationship Id="rId2" Type="http://schemas.openxmlformats.org/officeDocument/2006/relationships/image" Target="../media/image10.png"/><Relationship Id="rId1"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1466"/>
            <a:ext cx="12192000" cy="6858000"/>
          </a:xfrm>
          <a:prstGeom prst="rect">
            <a:avLst/>
          </a:prstGeom>
        </p:spPr>
      </p:pic>
      <p:sp>
        <p:nvSpPr>
          <p:cNvPr id="22" name="TextBox 21"/>
          <p:cNvSpPr txBox="1"/>
          <p:nvPr/>
        </p:nvSpPr>
        <p:spPr>
          <a:xfrm>
            <a:off x="2792567" y="1344361"/>
            <a:ext cx="6606862" cy="368300"/>
          </a:xfrm>
          <a:prstGeom prst="rect">
            <a:avLst/>
          </a:prstGeom>
          <a:noFill/>
        </p:spPr>
        <p:txBody>
          <a:bodyPr wrap="square" rtlCol="0">
            <a:spAutoFit/>
          </a:bodyPr>
          <a:lstStyle/>
          <a:p>
            <a:pPr algn="ctr"/>
            <a:r>
              <a:rPr lang="en-US" b="1">
                <a:solidFill>
                  <a:srgbClr val="C00000"/>
                </a:solidFill>
                <a:latin typeface="Times New Roman" panose="02020603050405020304" pitchFamily="18" charset="0"/>
                <a:cs typeface="Times New Roman" panose="02020603050405020304" pitchFamily="18" charset="0"/>
              </a:rPr>
              <a:t>TRƯỜNG </a:t>
            </a:r>
            <a:r>
              <a:rPr lang="en-US" b="1" dirty="0">
                <a:solidFill>
                  <a:srgbClr val="C00000"/>
                </a:solidFill>
                <a:latin typeface="Times New Roman" panose="02020603050405020304" pitchFamily="18" charset="0"/>
                <a:cs typeface="Times New Roman" panose="02020603050405020304" pitchFamily="18" charset="0"/>
              </a:rPr>
              <a:t>MẦM </a:t>
            </a:r>
            <a:r>
              <a:rPr lang="en-US" b="1">
                <a:solidFill>
                  <a:srgbClr val="C00000"/>
                </a:solidFill>
                <a:latin typeface="Times New Roman" panose="02020603050405020304" pitchFamily="18" charset="0"/>
                <a:cs typeface="Times New Roman" panose="02020603050405020304" pitchFamily="18" charset="0"/>
              </a:rPr>
              <a:t>NON </a:t>
            </a:r>
            <a:r>
              <a:rPr lang="vi-VN" altLang="en-US" b="1">
                <a:solidFill>
                  <a:srgbClr val="C00000"/>
                </a:solidFill>
                <a:latin typeface="Times New Roman" panose="02020603050405020304" pitchFamily="18" charset="0"/>
                <a:cs typeface="Times New Roman" panose="02020603050405020304" pitchFamily="18" charset="0"/>
              </a:rPr>
              <a:t>HÀ </a:t>
            </a:r>
            <a:r>
              <a:rPr lang="vi-VN" altLang="en-US" b="1">
                <a:solidFill>
                  <a:srgbClr val="C00000"/>
                </a:solidFill>
                <a:latin typeface="Times New Roman" panose="02020603050405020304" pitchFamily="18" charset="0"/>
                <a:cs typeface="Times New Roman" panose="02020603050405020304" pitchFamily="18" charset="0"/>
              </a:rPr>
              <a:t>TRÌ</a:t>
            </a:r>
            <a:endParaRPr lang="vi-VN" altLang="en-US" b="1">
              <a:solidFill>
                <a:srgbClr val="C00000"/>
              </a:solidFill>
              <a:latin typeface="Times New Roman" panose="02020603050405020304" pitchFamily="18" charset="0"/>
              <a:cs typeface="Times New Roman" panose="02020603050405020304" pitchFamily="18" charset="0"/>
            </a:endParaRPr>
          </a:p>
        </p:txBody>
      </p:sp>
      <p:sp>
        <p:nvSpPr>
          <p:cNvPr id="23" name="TextBox 22"/>
          <p:cNvSpPr txBox="1"/>
          <p:nvPr/>
        </p:nvSpPr>
        <p:spPr>
          <a:xfrm>
            <a:off x="855133" y="3105585"/>
            <a:ext cx="10369455" cy="738664"/>
          </a:xfrm>
          <a:prstGeom prst="rect">
            <a:avLst/>
          </a:prstGeom>
          <a:noFill/>
        </p:spPr>
        <p:txBody>
          <a:bodyPr wrap="square" rtlCol="0">
            <a:spAutoFit/>
          </a:bodyPr>
          <a:lstStyle/>
          <a:p>
            <a:pPr algn="ctr"/>
            <a:r>
              <a:rPr lang="en-US" sz="2800" b="1" smtClean="0">
                <a:solidFill>
                  <a:srgbClr val="C00000"/>
                </a:solidFill>
                <a:latin typeface="Times New Roman" panose="02020603050405020304" pitchFamily="18" charset="0"/>
                <a:cs typeface="Times New Roman" panose="02020603050405020304" pitchFamily="18" charset="0"/>
              </a:rPr>
              <a:t>ĐỀ TÀI: THƠ BÓ HOA TẶNG CÔ</a:t>
            </a:r>
            <a:endParaRPr lang="vi-VN" sz="2800" b="1" dirty="0">
              <a:solidFill>
                <a:srgbClr val="C00000"/>
              </a:solidFill>
              <a:latin typeface="Times New Roman" panose="02020603050405020304" pitchFamily="18" charset="0"/>
              <a:cs typeface="Times New Roman" panose="02020603050405020304" pitchFamily="18" charset="0"/>
            </a:endParaRPr>
          </a:p>
          <a:p>
            <a:pPr algn="ctr"/>
            <a:endParaRPr lang="en-US" sz="1400" b="1" dirty="0">
              <a:solidFill>
                <a:srgbClr val="FF0000"/>
              </a:solidFill>
              <a:latin typeface="Times New Roman" panose="02020603050405020304" pitchFamily="18" charset="0"/>
              <a:cs typeface="Times New Roman" panose="02020603050405020304" pitchFamily="18" charset="0"/>
            </a:endParaRPr>
          </a:p>
        </p:txBody>
      </p:sp>
      <p:sp>
        <p:nvSpPr>
          <p:cNvPr id="24" name="Rectangle 23"/>
          <p:cNvSpPr/>
          <p:nvPr/>
        </p:nvSpPr>
        <p:spPr>
          <a:xfrm>
            <a:off x="2343150" y="2520950"/>
            <a:ext cx="7880350" cy="583565"/>
          </a:xfrm>
          <a:prstGeom prst="rect">
            <a:avLst/>
          </a:prstGeom>
          <a:noFill/>
        </p:spPr>
        <p:txBody>
          <a:bodyPr wrap="square" lIns="91440" tIns="45720" rIns="91440" bIns="45720">
            <a:spAutoFit/>
          </a:bodyPr>
          <a:lstStyle/>
          <a:p>
            <a:pPr algn="ctr"/>
            <a:r>
              <a:rPr lang="en-US" sz="3200" b="1">
                <a:ln w="0"/>
                <a:solidFill>
                  <a:srgbClr val="0066FF"/>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LĨNH VỰC PHÁT TRIỂN </a:t>
            </a:r>
            <a:r>
              <a:rPr lang="en-US" sz="3200" b="1" smtClean="0">
                <a:ln w="0"/>
                <a:solidFill>
                  <a:srgbClr val="0066FF"/>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NGÔN NGỮ</a:t>
            </a:r>
            <a:endParaRPr lang="en-US" sz="3200" b="1" dirty="0">
              <a:ln w="0"/>
              <a:solidFill>
                <a:srgbClr val="0066FF"/>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12" name="TextBox 11"/>
          <p:cNvSpPr txBox="1"/>
          <p:nvPr/>
        </p:nvSpPr>
        <p:spPr>
          <a:xfrm>
            <a:off x="2915216" y="3837968"/>
            <a:ext cx="6327273" cy="1198880"/>
          </a:xfrm>
          <a:prstGeom prst="rect">
            <a:avLst/>
          </a:prstGeom>
          <a:noFill/>
        </p:spPr>
        <p:txBody>
          <a:bodyPr wrap="square" rtlCol="0">
            <a:spAutoFit/>
          </a:bodyPr>
          <a:lstStyle/>
          <a:p>
            <a:pPr algn="ctr"/>
            <a:r>
              <a:rPr lang="en-US" sz="2400" b="1">
                <a:solidFill>
                  <a:srgbClr val="0070C0"/>
                </a:solidFill>
                <a:latin typeface="Times New Roman" panose="02020603050405020304" pitchFamily="18" charset="0"/>
                <a:cs typeface="Times New Roman" panose="02020603050405020304" pitchFamily="18" charset="0"/>
              </a:rPr>
              <a:t>Lứa tuổi: 5-6 tuổi</a:t>
            </a:r>
            <a:endParaRPr lang="en-US" sz="2400" b="1">
              <a:solidFill>
                <a:srgbClr val="0070C0"/>
              </a:solidFill>
              <a:latin typeface="Times New Roman" panose="02020603050405020304" pitchFamily="18" charset="0"/>
              <a:cs typeface="Times New Roman" panose="02020603050405020304" pitchFamily="18" charset="0"/>
            </a:endParaRPr>
          </a:p>
          <a:p>
            <a:pPr algn="ctr"/>
            <a:r>
              <a:rPr lang="vi-VN" altLang="en-US" sz="2400" b="1" dirty="0">
                <a:solidFill>
                  <a:srgbClr val="0070C0"/>
                </a:solidFill>
                <a:latin typeface="Times New Roman" panose="02020603050405020304" pitchFamily="18" charset="0"/>
                <a:cs typeface="Times New Roman" panose="02020603050405020304" pitchFamily="18" charset="0"/>
              </a:rPr>
              <a:t>Lớp: MGL A3</a:t>
            </a:r>
            <a:endParaRPr lang="vi-VN" altLang="en-US" sz="2400" b="1" dirty="0">
              <a:solidFill>
                <a:srgbClr val="0070C0"/>
              </a:solidFill>
              <a:latin typeface="Times New Roman" panose="02020603050405020304" pitchFamily="18" charset="0"/>
              <a:cs typeface="Times New Roman" panose="02020603050405020304" pitchFamily="18" charset="0"/>
            </a:endParaRPr>
          </a:p>
          <a:p>
            <a:pPr algn="ctr"/>
            <a:r>
              <a:rPr lang="vi-VN" altLang="en-US" sz="2400" b="1" dirty="0">
                <a:solidFill>
                  <a:srgbClr val="0070C0"/>
                </a:solidFill>
                <a:latin typeface="Times New Roman" panose="02020603050405020304" pitchFamily="18" charset="0"/>
                <a:cs typeface="Times New Roman" panose="02020603050405020304" pitchFamily="18" charset="0"/>
              </a:rPr>
              <a:t>Giáo viên: Nguyễn Thị Nhung</a:t>
            </a:r>
            <a:endParaRPr lang="vi-VN" altLang="en-US" sz="2400" b="1" dirty="0">
              <a:solidFill>
                <a:srgbClr val="0070C0"/>
              </a:solidFill>
              <a:latin typeface="Times New Roman" panose="02020603050405020304" pitchFamily="18" charset="0"/>
              <a:cs typeface="Times New Roman" panose="02020603050405020304" pitchFamily="18" charset="0"/>
            </a:endParaRPr>
          </a:p>
        </p:txBody>
      </p:sp>
    </p:spTree>
    <p:custDataLst>
      <p:tags r:id="rId2"/>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arn(inVertic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a:spLocks noChangeArrowheads="1"/>
          </p:cNvSpPr>
          <p:nvPr/>
        </p:nvSpPr>
        <p:spPr bwMode="auto">
          <a:xfrm>
            <a:off x="2133600" y="838200"/>
            <a:ext cx="8534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sz="3600" b="1">
                <a:solidFill>
                  <a:srgbClr val="FFFFFF"/>
                </a:solidFill>
                <a:latin typeface="Times New Roman" panose="02020603050405020304" pitchFamily="18" charset="0"/>
                <a:cs typeface="Times New Roman" panose="02020603050405020304" pitchFamily="18" charset="0"/>
              </a:rPr>
              <a:t>Tim tím hoa bìm bìm</a:t>
            </a:r>
            <a:endParaRPr lang="en-US" sz="3600" b="1">
              <a:solidFill>
                <a:srgbClr val="FFFFFF"/>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73929"/>
          </a:xfrm>
          <a:prstGeom prst="rect">
            <a:avLst/>
          </a:prstGeom>
        </p:spPr>
      </p:pic>
      <p:sp>
        <p:nvSpPr>
          <p:cNvPr id="4" name="TextBox 3"/>
          <p:cNvSpPr txBox="1"/>
          <p:nvPr/>
        </p:nvSpPr>
        <p:spPr>
          <a:xfrm>
            <a:off x="3340729" y="5142368"/>
            <a:ext cx="5350598" cy="646331"/>
          </a:xfrm>
          <a:prstGeom prst="rect">
            <a:avLst/>
          </a:prstGeom>
          <a:noFill/>
        </p:spPr>
        <p:txBody>
          <a:bodyPr wrap="square" rtlCol="0">
            <a:spAutoFit/>
          </a:bodyPr>
          <a:lstStyle/>
          <a:p>
            <a:r>
              <a:rPr lang="en-US" sz="3600" b="1" smtClean="0">
                <a:solidFill>
                  <a:schemeClr val="bg1"/>
                </a:solidFill>
                <a:latin typeface="Times New Roman" panose="02020603050405020304" pitchFamily="18" charset="0"/>
                <a:cs typeface="Times New Roman" panose="02020603050405020304" pitchFamily="18" charset="0"/>
              </a:rPr>
              <a:t>Tim tím hoa bìm bìm</a:t>
            </a:r>
            <a:endParaRPr lang="en-US" sz="3600" b="1">
              <a:solidFill>
                <a:schemeClr val="bg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60903" cy="660903"/>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1149789" y="606581"/>
            <a:ext cx="5133315" cy="1200329"/>
          </a:xfrm>
          <a:prstGeom prst="rect">
            <a:avLst/>
          </a:prstGeom>
          <a:noFill/>
        </p:spPr>
        <p:txBody>
          <a:bodyPr wrap="square" rtlCol="0">
            <a:spAutoFit/>
          </a:bodyPr>
          <a:lstStyle/>
          <a:p>
            <a:pPr algn="ctr"/>
            <a:r>
              <a:rPr lang="en-US" sz="3600" b="1" smtClean="0">
                <a:solidFill>
                  <a:srgbClr val="FF0000"/>
                </a:solidFill>
                <a:latin typeface="Times New Roman" panose="02020603050405020304" pitchFamily="18" charset="0"/>
                <a:cs typeface="Times New Roman" panose="02020603050405020304" pitchFamily="18" charset="0"/>
              </a:rPr>
              <a:t>Dây tơ hồng em cuốn</a:t>
            </a:r>
            <a:endParaRPr lang="en-US" sz="3600" b="1" smtClean="0">
              <a:solidFill>
                <a:srgbClr val="FF0000"/>
              </a:solidFill>
              <a:latin typeface="Times New Roman" panose="02020603050405020304" pitchFamily="18" charset="0"/>
              <a:cs typeface="Times New Roman" panose="02020603050405020304" pitchFamily="18" charset="0"/>
            </a:endParaRPr>
          </a:p>
          <a:p>
            <a:pPr algn="ctr"/>
            <a:r>
              <a:rPr lang="en-US" sz="3600" b="1" smtClean="0">
                <a:solidFill>
                  <a:srgbClr val="FF0000"/>
                </a:solidFill>
                <a:latin typeface="Times New Roman" panose="02020603050405020304" pitchFamily="18" charset="0"/>
                <a:cs typeface="Times New Roman" panose="02020603050405020304" pitchFamily="18" charset="0"/>
              </a:rPr>
              <a:t>Thành một bó vừa xinh</a:t>
            </a:r>
            <a:endParaRPr lang="en-US" sz="3600" b="1">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90264" y="0"/>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ounded Rectangle 2"/>
          <p:cNvSpPr/>
          <p:nvPr/>
        </p:nvSpPr>
        <p:spPr>
          <a:xfrm>
            <a:off x="860079" y="5830432"/>
            <a:ext cx="5359651" cy="95966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Sa</a:t>
            </a:r>
            <a:endParaRPr lang="en-US"/>
          </a:p>
        </p:txBody>
      </p:sp>
      <p:sp>
        <p:nvSpPr>
          <p:cNvPr id="4" name="TextBox 3"/>
          <p:cNvSpPr txBox="1"/>
          <p:nvPr/>
        </p:nvSpPr>
        <p:spPr>
          <a:xfrm>
            <a:off x="1131683" y="5780782"/>
            <a:ext cx="5214796" cy="1077218"/>
          </a:xfrm>
          <a:prstGeom prst="rect">
            <a:avLst/>
          </a:prstGeom>
          <a:noFill/>
        </p:spPr>
        <p:txBody>
          <a:bodyPr wrap="square" rtlCol="0">
            <a:spAutoFit/>
          </a:bodyPr>
          <a:lstStyle/>
          <a:p>
            <a:pPr algn="ctr"/>
            <a:r>
              <a:rPr lang="en-US" sz="3200" smtClean="0">
                <a:solidFill>
                  <a:srgbClr val="FF0000"/>
                </a:solidFill>
                <a:latin typeface="Times New Roman" panose="02020603050405020304" pitchFamily="18" charset="0"/>
                <a:cs typeface="Times New Roman" panose="02020603050405020304" pitchFamily="18" charset="0"/>
              </a:rPr>
              <a:t>Sao em hồi hộp thế</a:t>
            </a:r>
            <a:endParaRPr lang="en-US" sz="3200" smtClean="0">
              <a:solidFill>
                <a:srgbClr val="FF0000"/>
              </a:solidFill>
              <a:latin typeface="Times New Roman" panose="02020603050405020304" pitchFamily="18" charset="0"/>
              <a:cs typeface="Times New Roman" panose="02020603050405020304" pitchFamily="18" charset="0"/>
            </a:endParaRPr>
          </a:p>
          <a:p>
            <a:pPr algn="ctr"/>
            <a:r>
              <a:rPr lang="en-US" sz="3200" smtClean="0">
                <a:solidFill>
                  <a:srgbClr val="FF0000"/>
                </a:solidFill>
                <a:latin typeface="Times New Roman" panose="02020603050405020304" pitchFamily="18" charset="0"/>
                <a:cs typeface="Times New Roman" panose="02020603050405020304" pitchFamily="18" charset="0"/>
              </a:rPr>
              <a:t>Chẳng nói được câu nào</a:t>
            </a:r>
            <a:endParaRPr lang="en-US" sz="320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90264" y="66876"/>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ounded Rectangle 2"/>
          <p:cNvSpPr/>
          <p:nvPr/>
        </p:nvSpPr>
        <p:spPr>
          <a:xfrm>
            <a:off x="334978" y="334978"/>
            <a:ext cx="4680642" cy="166583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20162" y="259956"/>
            <a:ext cx="4110273" cy="1815882"/>
          </a:xfrm>
          <a:prstGeom prst="rect">
            <a:avLst/>
          </a:prstGeom>
          <a:noFill/>
        </p:spPr>
        <p:txBody>
          <a:bodyPr wrap="square" rtlCol="0">
            <a:spAutoFit/>
          </a:bodyPr>
          <a:lstStyle/>
          <a:p>
            <a:pPr algn="ctr"/>
            <a:r>
              <a:rPr lang="en-US" sz="2800" b="1" smtClean="0">
                <a:solidFill>
                  <a:srgbClr val="FF0000"/>
                </a:solidFill>
                <a:latin typeface="Times New Roman" panose="02020603050405020304" pitchFamily="18" charset="0"/>
                <a:cs typeface="Times New Roman" panose="02020603050405020304" pitchFamily="18" charset="0"/>
              </a:rPr>
              <a:t>Lời cô thân thiết sao</a:t>
            </a:r>
            <a:endParaRPr lang="en-US" sz="2800" b="1" smtClean="0">
              <a:solidFill>
                <a:srgbClr val="FF0000"/>
              </a:solidFill>
              <a:latin typeface="Times New Roman" panose="02020603050405020304" pitchFamily="18" charset="0"/>
              <a:cs typeface="Times New Roman" panose="02020603050405020304" pitchFamily="18" charset="0"/>
            </a:endParaRPr>
          </a:p>
          <a:p>
            <a:pPr algn="ctr"/>
            <a:r>
              <a:rPr lang="en-US" sz="2800" b="1" smtClean="0">
                <a:solidFill>
                  <a:srgbClr val="FF0000"/>
                </a:solidFill>
                <a:latin typeface="Times New Roman" panose="02020603050405020304" pitchFamily="18" charset="0"/>
                <a:cs typeface="Times New Roman" panose="02020603050405020304" pitchFamily="18" charset="0"/>
              </a:rPr>
              <a:t>Vòng tay cô dịu quá</a:t>
            </a:r>
            <a:endParaRPr lang="en-US" sz="2800" b="1" smtClean="0">
              <a:solidFill>
                <a:srgbClr val="FF0000"/>
              </a:solidFill>
              <a:latin typeface="Times New Roman" panose="02020603050405020304" pitchFamily="18" charset="0"/>
              <a:cs typeface="Times New Roman" panose="02020603050405020304" pitchFamily="18" charset="0"/>
            </a:endParaRPr>
          </a:p>
          <a:p>
            <a:pPr algn="ctr"/>
            <a:r>
              <a:rPr lang="en-US" sz="2800" b="1" smtClean="0">
                <a:solidFill>
                  <a:srgbClr val="FF0000"/>
                </a:solidFill>
                <a:latin typeface="Times New Roman" panose="02020603050405020304" pitchFamily="18" charset="0"/>
                <a:cs typeface="Times New Roman" panose="02020603050405020304" pitchFamily="18" charset="0"/>
              </a:rPr>
              <a:t>Có phải hoa nói hộ </a:t>
            </a:r>
            <a:endParaRPr lang="en-US" sz="2800" b="1" smtClean="0">
              <a:solidFill>
                <a:srgbClr val="FF0000"/>
              </a:solidFill>
              <a:latin typeface="Times New Roman" panose="02020603050405020304" pitchFamily="18" charset="0"/>
              <a:cs typeface="Times New Roman" panose="02020603050405020304" pitchFamily="18" charset="0"/>
            </a:endParaRPr>
          </a:p>
          <a:p>
            <a:pPr algn="ctr"/>
            <a:r>
              <a:rPr lang="en-US" sz="2800" b="1" smtClean="0">
                <a:solidFill>
                  <a:srgbClr val="FF0000"/>
                </a:solidFill>
                <a:latin typeface="Times New Roman" panose="02020603050405020304" pitchFamily="18" charset="0"/>
                <a:cs typeface="Times New Roman" panose="02020603050405020304" pitchFamily="18" charset="0"/>
              </a:rPr>
              <a:t>Cho lòng em xôn xao</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flipV="1">
            <a:off x="7831246" y="6857999"/>
            <a:ext cx="1330861" cy="4571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38263" y="-31745"/>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ounded Rectangle 2"/>
          <p:cNvSpPr/>
          <p:nvPr/>
        </p:nvSpPr>
        <p:spPr>
          <a:xfrm>
            <a:off x="334978" y="334978"/>
            <a:ext cx="4635374" cy="113904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a:off x="737858" y="427444"/>
            <a:ext cx="4110273" cy="954107"/>
          </a:xfrm>
          <a:prstGeom prst="rect">
            <a:avLst/>
          </a:prstGeom>
          <a:noFill/>
        </p:spPr>
        <p:txBody>
          <a:bodyPr wrap="square" rtlCol="0">
            <a:spAutoFit/>
          </a:bodyPr>
          <a:lstStyle/>
          <a:p>
            <a:pPr algn="ctr"/>
            <a:r>
              <a:rPr lang="en-US" sz="2800" b="1" smtClean="0">
                <a:solidFill>
                  <a:srgbClr val="FF0000"/>
                </a:solidFill>
                <a:latin typeface="Times New Roman" panose="02020603050405020304" pitchFamily="18" charset="0"/>
                <a:cs typeface="Times New Roman" panose="02020603050405020304" pitchFamily="18" charset="0"/>
              </a:rPr>
              <a:t>Ôi chùm hoa bé nhỏ</a:t>
            </a:r>
            <a:endParaRPr lang="en-US" sz="2800" b="1" smtClean="0">
              <a:solidFill>
                <a:srgbClr val="FF0000"/>
              </a:solidFill>
              <a:latin typeface="Times New Roman" panose="02020603050405020304" pitchFamily="18" charset="0"/>
              <a:cs typeface="Times New Roman" panose="02020603050405020304" pitchFamily="18" charset="0"/>
            </a:endParaRPr>
          </a:p>
          <a:p>
            <a:pPr algn="ctr"/>
            <a:r>
              <a:rPr lang="en-US" sz="2800" b="1" smtClean="0">
                <a:solidFill>
                  <a:srgbClr val="FF0000"/>
                </a:solidFill>
                <a:latin typeface="Times New Roman" panose="02020603050405020304" pitchFamily="18" charset="0"/>
                <a:cs typeface="Times New Roman" panose="02020603050405020304" pitchFamily="18" charset="0"/>
              </a:rPr>
              <a:t>Của đồng quê ngọt ngào</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flipV="1">
            <a:off x="7831246" y="6857999"/>
            <a:ext cx="1330861" cy="4571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7" name="Picture 6"/>
          <p:cNvPicPr>
            <a:picLocks noChangeAspect="1"/>
          </p:cNvPicPr>
          <p:nvPr/>
        </p:nvPicPr>
        <p:blipFill>
          <a:blip r:embed="rId2"/>
          <a:stretch>
            <a:fillRect/>
          </a:stretch>
        </p:blipFill>
        <p:spPr>
          <a:xfrm>
            <a:off x="5765" y="5765"/>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 y="-21018"/>
            <a:ext cx="12192001" cy="6879018"/>
          </a:xfrm>
          <a:prstGeom prst="rect">
            <a:avLst/>
          </a:prstGeom>
        </p:spPr>
      </p:pic>
      <p:sp>
        <p:nvSpPr>
          <p:cNvPr id="4" name="TextBox 3"/>
          <p:cNvSpPr txBox="1"/>
          <p:nvPr/>
        </p:nvSpPr>
        <p:spPr>
          <a:xfrm>
            <a:off x="2308631" y="2239079"/>
            <a:ext cx="7804087" cy="2123658"/>
          </a:xfrm>
          <a:prstGeom prst="rect">
            <a:avLst/>
          </a:prstGeom>
          <a:noFill/>
        </p:spPr>
        <p:txBody>
          <a:bodyPr wrap="square" rtlCol="0">
            <a:spAutoFit/>
          </a:bodyPr>
          <a:lstStyle/>
          <a:p>
            <a:pPr algn="ctr"/>
            <a:r>
              <a:rPr lang="en-US" sz="4400" b="1" smtClean="0">
                <a:solidFill>
                  <a:srgbClr val="0070C0"/>
                </a:solidFill>
                <a:latin typeface="Times New Roman" panose="02020603050405020304" pitchFamily="18" charset="0"/>
                <a:cs typeface="Times New Roman" panose="02020603050405020304" pitchFamily="18" charset="0"/>
              </a:rPr>
              <a:t>Bây  giờ, cô cháu mình cùng tìm hiểu nội dung bài thơ qua một số câu hỏi nhé!</a:t>
            </a:r>
            <a:endParaRPr lang="en-US" sz="4400" b="1">
              <a:solidFill>
                <a:srgbClr val="0070C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81210" y="66876"/>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 y="-21018"/>
            <a:ext cx="12192001" cy="6879018"/>
          </a:xfrm>
          <a:prstGeom prst="rect">
            <a:avLst/>
          </a:prstGeom>
        </p:spPr>
      </p:pic>
      <p:sp>
        <p:nvSpPr>
          <p:cNvPr id="3" name="TextBox 2"/>
          <p:cNvSpPr txBox="1"/>
          <p:nvPr/>
        </p:nvSpPr>
        <p:spPr>
          <a:xfrm>
            <a:off x="2417275" y="99589"/>
            <a:ext cx="7804087" cy="1446550"/>
          </a:xfrm>
          <a:prstGeom prst="rect">
            <a:avLst/>
          </a:prstGeom>
          <a:noFill/>
        </p:spPr>
        <p:txBody>
          <a:bodyPr wrap="square" rtlCol="0">
            <a:spAutoFit/>
          </a:bodyPr>
          <a:lstStyle/>
          <a:p>
            <a:pPr algn="ctr"/>
            <a:r>
              <a:rPr lang="en-US" sz="4400" b="1" smtClean="0">
                <a:solidFill>
                  <a:srgbClr val="FF0000"/>
                </a:solidFill>
                <a:latin typeface="Times New Roman" panose="02020603050405020304" pitchFamily="18" charset="0"/>
                <a:cs typeface="Times New Roman" panose="02020603050405020304" pitchFamily="18" charset="0"/>
              </a:rPr>
              <a:t>Cô vừa đọc cho các con nghe bài thơ gì? Do ai sáng tác?</a:t>
            </a:r>
            <a:endParaRPr lang="en-US" sz="4400" b="1">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417273" y="2003689"/>
            <a:ext cx="7804087" cy="769441"/>
          </a:xfrm>
          <a:prstGeom prst="rect">
            <a:avLst/>
          </a:prstGeom>
          <a:noFill/>
        </p:spPr>
        <p:txBody>
          <a:bodyPr wrap="square" rtlCol="0">
            <a:spAutoFit/>
          </a:bodyPr>
          <a:lstStyle/>
          <a:p>
            <a:pPr algn="ctr"/>
            <a:r>
              <a:rPr lang="en-US" sz="4400" b="1" smtClean="0">
                <a:solidFill>
                  <a:srgbClr val="0070C0"/>
                </a:solidFill>
                <a:latin typeface="Times New Roman" panose="02020603050405020304" pitchFamily="18" charset="0"/>
                <a:cs typeface="Times New Roman" panose="02020603050405020304" pitchFamily="18" charset="0"/>
              </a:rPr>
              <a:t>Bài thơ: Bó hoa tặng cô</a:t>
            </a:r>
            <a:endParaRPr lang="en-US" sz="4400" b="1">
              <a:solidFill>
                <a:srgbClr val="0070C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2417273" y="2773130"/>
            <a:ext cx="7804087" cy="769441"/>
          </a:xfrm>
          <a:prstGeom prst="rect">
            <a:avLst/>
          </a:prstGeom>
          <a:noFill/>
        </p:spPr>
        <p:txBody>
          <a:bodyPr wrap="square" rtlCol="0">
            <a:spAutoFit/>
          </a:bodyPr>
          <a:lstStyle/>
          <a:p>
            <a:pPr algn="ctr"/>
            <a:r>
              <a:rPr lang="en-US" sz="4400" b="1" smtClean="0">
                <a:solidFill>
                  <a:srgbClr val="0070C0"/>
                </a:solidFill>
                <a:latin typeface="Times New Roman" panose="02020603050405020304" pitchFamily="18" charset="0"/>
                <a:cs typeface="Times New Roman" panose="02020603050405020304" pitchFamily="18" charset="0"/>
              </a:rPr>
              <a:t>Tác giả: Ngô Quân Miện</a:t>
            </a:r>
            <a:endParaRPr lang="en-US" sz="4400" b="1">
              <a:solidFill>
                <a:srgbClr val="0070C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221000" y="11720"/>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5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381112" y="575124"/>
            <a:ext cx="5979551" cy="5707753"/>
          </a:xfrm>
          <a:prstGeom prst="rect">
            <a:avLst/>
          </a:prstGeom>
        </p:spPr>
      </p:pic>
      <p:pic>
        <p:nvPicPr>
          <p:cNvPr id="9" name="Picture 9"/>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754750" y="5019495"/>
            <a:ext cx="1823195" cy="1582635"/>
          </a:xfrm>
          <a:prstGeom prst="rect">
            <a:avLst/>
          </a:prstGeom>
        </p:spPr>
      </p:pic>
      <p:sp>
        <p:nvSpPr>
          <p:cNvPr id="13" name="TextBox 12"/>
          <p:cNvSpPr txBox="1"/>
          <p:nvPr/>
        </p:nvSpPr>
        <p:spPr>
          <a:xfrm>
            <a:off x="1122629" y="1792585"/>
            <a:ext cx="4590107" cy="2800767"/>
          </a:xfrm>
          <a:prstGeom prst="rect">
            <a:avLst/>
          </a:prstGeom>
          <a:noFill/>
        </p:spPr>
        <p:txBody>
          <a:bodyPr wrap="square" rtlCol="0">
            <a:spAutoFit/>
          </a:bodyPr>
          <a:lstStyle/>
          <a:p>
            <a:pPr algn="ctr"/>
            <a:r>
              <a:rPr lang="en-US" sz="4400" b="1" smtClean="0">
                <a:solidFill>
                  <a:srgbClr val="00B050"/>
                </a:solidFill>
                <a:latin typeface="Times New Roman" panose="02020603050405020304" pitchFamily="18" charset="0"/>
                <a:cs typeface="Times New Roman" panose="02020603050405020304" pitchFamily="18" charset="0"/>
              </a:rPr>
              <a:t>Trong bài thơ, ngày 8/3 bạn nhỏ muốn tặng gì cho cô?</a:t>
            </a:r>
            <a:endParaRPr lang="en-US" sz="4400" b="1">
              <a:solidFill>
                <a:srgbClr val="00B050"/>
              </a:solidFill>
              <a:latin typeface="Times New Roman" panose="02020603050405020304" pitchFamily="18" charset="0"/>
              <a:cs typeface="Times New Roman" panose="02020603050405020304" pitchFamily="18" charset="0"/>
            </a:endParaRPr>
          </a:p>
        </p:txBody>
      </p:sp>
      <p:sp>
        <p:nvSpPr>
          <p:cNvPr id="15" name="Rounded Rectangle 14"/>
          <p:cNvSpPr/>
          <p:nvPr/>
        </p:nvSpPr>
        <p:spPr>
          <a:xfrm>
            <a:off x="6681457" y="742385"/>
            <a:ext cx="5214796" cy="5305330"/>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660903" cy="660903"/>
          </a:xfrm>
          <a:prstGeom prst="rect">
            <a:avLst/>
          </a:prstGeom>
        </p:spPr>
      </p:pic>
    </p:spTree>
    <p:custDataLst>
      <p:tags r:id="rId7"/>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F5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00456" y="479834"/>
            <a:ext cx="5060020" cy="5567882"/>
          </a:xfrm>
          <a:prstGeom prst="rect">
            <a:avLst/>
          </a:prstGeom>
        </p:spPr>
      </p:pic>
      <p:pic>
        <p:nvPicPr>
          <p:cNvPr id="9" name="Picture 9"/>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255800" y="4248080"/>
            <a:ext cx="1823195" cy="1582635"/>
          </a:xfrm>
          <a:prstGeom prst="rect">
            <a:avLst/>
          </a:prstGeom>
        </p:spPr>
      </p:pic>
      <p:sp>
        <p:nvSpPr>
          <p:cNvPr id="13" name="TextBox 12"/>
          <p:cNvSpPr txBox="1"/>
          <p:nvPr/>
        </p:nvSpPr>
        <p:spPr>
          <a:xfrm>
            <a:off x="488888" y="1948500"/>
            <a:ext cx="4590107" cy="1446550"/>
          </a:xfrm>
          <a:prstGeom prst="rect">
            <a:avLst/>
          </a:prstGeom>
          <a:noFill/>
        </p:spPr>
        <p:txBody>
          <a:bodyPr wrap="square" rtlCol="0">
            <a:spAutoFit/>
          </a:bodyPr>
          <a:lstStyle/>
          <a:p>
            <a:pPr algn="ctr"/>
            <a:r>
              <a:rPr lang="en-US" sz="4400" b="1" smtClean="0">
                <a:solidFill>
                  <a:srgbClr val="00B050"/>
                </a:solidFill>
                <a:latin typeface="Times New Roman" panose="02020603050405020304" pitchFamily="18" charset="0"/>
                <a:cs typeface="Times New Roman" panose="02020603050405020304" pitchFamily="18" charset="0"/>
              </a:rPr>
              <a:t>Bó hoa của bé có những hoa gì?</a:t>
            </a:r>
            <a:endParaRPr lang="en-US" sz="4400" b="1">
              <a:solidFill>
                <a:srgbClr val="00B050"/>
              </a:solidFill>
              <a:latin typeface="Times New Roman" panose="02020603050405020304" pitchFamily="18" charset="0"/>
              <a:cs typeface="Times New Roman" panose="02020603050405020304" pitchFamily="18" charset="0"/>
            </a:endParaRPr>
          </a:p>
        </p:txBody>
      </p:sp>
      <p:sp>
        <p:nvSpPr>
          <p:cNvPr id="15" name="Rounded Rectangle 14"/>
          <p:cNvSpPr/>
          <p:nvPr/>
        </p:nvSpPr>
        <p:spPr>
          <a:xfrm>
            <a:off x="5467427" y="479834"/>
            <a:ext cx="3305380" cy="2670772"/>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Rounded Rectangle 5"/>
          <p:cNvSpPr/>
          <p:nvPr/>
        </p:nvSpPr>
        <p:spPr>
          <a:xfrm>
            <a:off x="5467425" y="3304517"/>
            <a:ext cx="3305381" cy="2743199"/>
          </a:xfrm>
          <a:prstGeom prst="roundRect">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ounded Rectangle 6"/>
          <p:cNvSpPr/>
          <p:nvPr/>
        </p:nvSpPr>
        <p:spPr>
          <a:xfrm>
            <a:off x="8886618" y="3395050"/>
            <a:ext cx="3136386" cy="2652666"/>
          </a:xfrm>
          <a:prstGeom prst="roundRect">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4" descr="untitled"/>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86618" y="479834"/>
            <a:ext cx="3152597" cy="258023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660903" cy="660903"/>
          </a:xfrm>
          <a:prstGeom prst="rect">
            <a:avLst/>
          </a:prstGeom>
        </p:spPr>
      </p:pic>
    </p:spTree>
    <p:custDataLst>
      <p:tags r:id="rId10"/>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6"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rot="1456560">
            <a:off x="11335486" y="758447"/>
            <a:ext cx="507251" cy="715355"/>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404847">
            <a:off x="345311" y="2535413"/>
            <a:ext cx="748207" cy="748207"/>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461588">
            <a:off x="10452525" y="3676067"/>
            <a:ext cx="814259" cy="864561"/>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646022">
            <a:off x="363128" y="317821"/>
            <a:ext cx="868995" cy="801056"/>
          </a:xfrm>
          <a:prstGeom prst="rect">
            <a:avLst/>
          </a:prstGeom>
        </p:spPr>
      </p:pic>
      <p:pic>
        <p:nvPicPr>
          <p:cNvPr id="6" name="Picture 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1185005" y="2653562"/>
            <a:ext cx="718275" cy="858807"/>
          </a:xfrm>
          <a:prstGeom prst="rect">
            <a:avLst/>
          </a:prstGeom>
        </p:spPr>
      </p:pic>
      <p:pic>
        <p:nvPicPr>
          <p:cNvPr id="7" name="Picture 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0092428" y="375575"/>
            <a:ext cx="955373" cy="620450"/>
          </a:xfrm>
          <a:prstGeom prst="rect">
            <a:avLst/>
          </a:prstGeom>
        </p:spPr>
      </p:pic>
      <p:pic>
        <p:nvPicPr>
          <p:cNvPr id="8" name="Picture 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8003586">
            <a:off x="10865923" y="1518905"/>
            <a:ext cx="363756" cy="753583"/>
          </a:xfrm>
          <a:prstGeom prst="rect">
            <a:avLst/>
          </a:prstGeom>
        </p:spPr>
      </p:pic>
      <p:pic>
        <p:nvPicPr>
          <p:cNvPr id="9" name="Picture 9"/>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920968">
            <a:off x="461024" y="1792356"/>
            <a:ext cx="1290115" cy="422219"/>
          </a:xfrm>
          <a:prstGeom prst="rect">
            <a:avLst/>
          </a:prstGeom>
        </p:spPr>
      </p:pic>
      <p:pic>
        <p:nvPicPr>
          <p:cNvPr id="10" name="Picture 1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129358">
            <a:off x="1344368" y="1078292"/>
            <a:ext cx="559823" cy="532341"/>
          </a:xfrm>
          <a:prstGeom prst="rect">
            <a:avLst/>
          </a:prstGeom>
        </p:spPr>
      </p:pic>
      <p:pic>
        <p:nvPicPr>
          <p:cNvPr id="11" name="Picture 11"/>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453495">
            <a:off x="299339" y="4455203"/>
            <a:ext cx="840151" cy="950788"/>
          </a:xfrm>
          <a:prstGeom prst="rect">
            <a:avLst/>
          </a:prstGeom>
        </p:spPr>
      </p:pic>
      <p:pic>
        <p:nvPicPr>
          <p:cNvPr id="12" name="Picture 12"/>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0601344">
            <a:off x="916086" y="3244786"/>
            <a:ext cx="967987" cy="967987"/>
          </a:xfrm>
          <a:prstGeom prst="rect">
            <a:avLst/>
          </a:prstGeom>
        </p:spPr>
      </p:pic>
      <p:pic>
        <p:nvPicPr>
          <p:cNvPr id="13" name="Picture 13"/>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rot="-9438273">
            <a:off x="11449435" y="4193694"/>
            <a:ext cx="266654" cy="1232433"/>
          </a:xfrm>
          <a:prstGeom prst="rect">
            <a:avLst/>
          </a:prstGeom>
        </p:spPr>
      </p:pic>
      <p:pic>
        <p:nvPicPr>
          <p:cNvPr id="14" name="Picture 14"/>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a:fillRect/>
          </a:stretch>
        </p:blipFill>
        <p:spPr>
          <a:xfrm rot="-3659741">
            <a:off x="10344448" y="5289268"/>
            <a:ext cx="609209" cy="622797"/>
          </a:xfrm>
          <a:prstGeom prst="rect">
            <a:avLst/>
          </a:prstGeom>
        </p:spPr>
      </p:pic>
      <p:pic>
        <p:nvPicPr>
          <p:cNvPr id="15" name="Picture 15"/>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r:embed="rId28"/>
              </a:ext>
            </a:extLst>
          </a:blip>
          <a:srcRect/>
          <a:stretch>
            <a:fillRect/>
          </a:stretch>
        </p:blipFill>
        <p:spPr>
          <a:xfrm rot="1842453">
            <a:off x="11264110" y="5794669"/>
            <a:ext cx="584361" cy="651924"/>
          </a:xfrm>
          <a:prstGeom prst="rect">
            <a:avLst/>
          </a:prstGeom>
        </p:spPr>
      </p:pic>
      <p:pic>
        <p:nvPicPr>
          <p:cNvPr id="16" name="Picture 16"/>
          <p:cNvPicPr>
            <a:picLocks noChangeAspect="1"/>
          </p:cNvPicPr>
          <p:nvPr/>
        </p:nvPicPr>
        <p:blipFill>
          <a:blip r:embed="rId29" cstate="print">
            <a:extLst>
              <a:ext uri="{28A0092B-C50C-407E-A947-70E740481C1C}">
                <a14:useLocalDpi xmlns:a14="http://schemas.microsoft.com/office/drawing/2010/main" val="0"/>
              </a:ext>
              <a:ext uri="{96DAC541-7B7A-43D3-8B79-37D633B846F1}">
                <asvg:svgBlip xmlns:asvg="http://schemas.microsoft.com/office/drawing/2016/SVG/main" r:embed="rId30"/>
              </a:ext>
            </a:extLst>
          </a:blip>
          <a:srcRect/>
          <a:stretch>
            <a:fillRect/>
          </a:stretch>
        </p:blipFill>
        <p:spPr>
          <a:xfrm rot="1045001">
            <a:off x="1415038" y="4877748"/>
            <a:ext cx="574822" cy="1079017"/>
          </a:xfrm>
          <a:prstGeom prst="rect">
            <a:avLst/>
          </a:prstGeom>
        </p:spPr>
      </p:pic>
      <p:pic>
        <p:nvPicPr>
          <p:cNvPr id="17" name="Picture 17"/>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r:embed="rId32"/>
              </a:ext>
            </a:extLst>
          </a:blip>
          <a:srcRect/>
          <a:stretch>
            <a:fillRect/>
          </a:stretch>
        </p:blipFill>
        <p:spPr>
          <a:xfrm rot="-4492633">
            <a:off x="781781" y="5653424"/>
            <a:ext cx="410867" cy="1208433"/>
          </a:xfrm>
          <a:prstGeom prst="rect">
            <a:avLst/>
          </a:prstGeom>
        </p:spPr>
      </p:pic>
      <p:grpSp>
        <p:nvGrpSpPr>
          <p:cNvPr id="19" name="Group 19"/>
          <p:cNvGrpSpPr/>
          <p:nvPr/>
        </p:nvGrpSpPr>
        <p:grpSpPr>
          <a:xfrm>
            <a:off x="1667744" y="931980"/>
            <a:ext cx="9401348" cy="4128907"/>
            <a:chOff x="0" y="0"/>
            <a:chExt cx="14513079" cy="4632883"/>
          </a:xfrm>
        </p:grpSpPr>
        <p:grpSp>
          <p:nvGrpSpPr>
            <p:cNvPr id="20" name="Group 20"/>
            <p:cNvGrpSpPr/>
            <p:nvPr/>
          </p:nvGrpSpPr>
          <p:grpSpPr>
            <a:xfrm>
              <a:off x="0" y="403968"/>
              <a:ext cx="14513079" cy="4228914"/>
              <a:chOff x="0" y="0"/>
              <a:chExt cx="3907097" cy="1138475"/>
            </a:xfrm>
          </p:grpSpPr>
          <p:sp>
            <p:nvSpPr>
              <p:cNvPr id="21" name="Freeform 21"/>
              <p:cNvSpPr/>
              <p:nvPr/>
            </p:nvSpPr>
            <p:spPr>
              <a:xfrm>
                <a:off x="0" y="-4262"/>
                <a:ext cx="3914842" cy="1144961"/>
              </a:xfrm>
              <a:custGeom>
                <a:avLst/>
                <a:gdLst/>
                <a:ahLst/>
                <a:cxnLst/>
                <a:rect l="l" t="t" r="r" b="b"/>
                <a:pathLst>
                  <a:path w="3914842" h="1144961">
                    <a:moveTo>
                      <a:pt x="2975943" y="1133773"/>
                    </a:moveTo>
                    <a:cubicBezTo>
                      <a:pt x="2975943" y="1133773"/>
                      <a:pt x="2556190" y="1144961"/>
                      <a:pt x="2093605" y="1142339"/>
                    </a:cubicBezTo>
                    <a:cubicBezTo>
                      <a:pt x="1711879"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577261"/>
                    </a:cubicBezTo>
                    <a:lnTo>
                      <a:pt x="3905702" y="577262"/>
                    </a:lnTo>
                    <a:cubicBezTo>
                      <a:pt x="3905702" y="891835"/>
                      <a:pt x="3622706" y="1105932"/>
                      <a:pt x="2975943" y="1133773"/>
                    </a:cubicBezTo>
                    <a:close/>
                  </a:path>
                </a:pathLst>
              </a:custGeom>
              <a:solidFill>
                <a:srgbClr val="FFF9ED"/>
              </a:solidFill>
            </p:spPr>
          </p:sp>
        </p:grpSp>
        <p:pic>
          <p:nvPicPr>
            <p:cNvPr id="22" name="Picture 22"/>
            <p:cNvPicPr>
              <a:picLocks noChangeAspect="1"/>
            </p:cNvPicPr>
            <p:nvPr/>
          </p:nvPicPr>
          <p:blipFill>
            <a:blip r:embed="rId33" cstate="print">
              <a:extLst>
                <a:ext uri="{28A0092B-C50C-407E-A947-70E740481C1C}">
                  <a14:useLocalDpi xmlns:a14="http://schemas.microsoft.com/office/drawing/2010/main" val="0"/>
                </a:ext>
                <a:ext uri="{96DAC541-7B7A-43D3-8B79-37D633B846F1}">
                  <asvg:svgBlip xmlns:asvg="http://schemas.microsoft.com/office/drawing/2016/SVG/main" r:embed="rId34"/>
                </a:ext>
              </a:extLst>
            </a:blip>
            <a:srcRect/>
            <a:stretch>
              <a:fillRect/>
            </a:stretch>
          </p:blipFill>
          <p:spPr>
            <a:xfrm>
              <a:off x="5420420" y="0"/>
              <a:ext cx="4027218" cy="961150"/>
            </a:xfrm>
            <a:prstGeom prst="rect">
              <a:avLst/>
            </a:prstGeom>
          </p:spPr>
        </p:pic>
      </p:grpSp>
      <p:pic>
        <p:nvPicPr>
          <p:cNvPr id="23" name="Picture 23"/>
          <p:cNvPicPr>
            <a:picLocks noChangeAspect="1"/>
          </p:cNvPicPr>
          <p:nvPr/>
        </p:nvPicPr>
        <p:blipFill>
          <a:blip r:embed="rId35" cstate="print">
            <a:extLst>
              <a:ext uri="{28A0092B-C50C-407E-A947-70E740481C1C}">
                <a14:useLocalDpi xmlns:a14="http://schemas.microsoft.com/office/drawing/2010/main" val="0"/>
              </a:ext>
              <a:ext uri="{96DAC541-7B7A-43D3-8B79-37D633B846F1}">
                <asvg:svgBlip xmlns:asvg="http://schemas.microsoft.com/office/drawing/2016/SVG/main" r:embed="rId36"/>
              </a:ext>
            </a:extLst>
          </a:blip>
          <a:srcRect/>
          <a:stretch>
            <a:fillRect/>
          </a:stretch>
        </p:blipFill>
        <p:spPr>
          <a:xfrm>
            <a:off x="10413050" y="2417559"/>
            <a:ext cx="472005" cy="472005"/>
          </a:xfrm>
          <a:prstGeom prst="rect">
            <a:avLst/>
          </a:prstGeom>
        </p:spPr>
      </p:pic>
      <p:sp>
        <p:nvSpPr>
          <p:cNvPr id="24" name="TextBox 23"/>
          <p:cNvSpPr txBox="1"/>
          <p:nvPr/>
        </p:nvSpPr>
        <p:spPr>
          <a:xfrm>
            <a:off x="3060071" y="2417558"/>
            <a:ext cx="6618083" cy="1323439"/>
          </a:xfrm>
          <a:prstGeom prst="rect">
            <a:avLst/>
          </a:prstGeom>
          <a:noFill/>
        </p:spPr>
        <p:txBody>
          <a:bodyPr wrap="square" rtlCol="0">
            <a:spAutoFit/>
          </a:bodyPr>
          <a:lstStyle/>
          <a:p>
            <a:pPr algn="ctr"/>
            <a:r>
              <a:rPr lang="en-US" sz="4000" b="1" smtClean="0">
                <a:solidFill>
                  <a:srgbClr val="00B050"/>
                </a:solidFill>
                <a:latin typeface="Times New Roman" panose="02020603050405020304" pitchFamily="18" charset="0"/>
                <a:cs typeface="Times New Roman" panose="02020603050405020304" pitchFamily="18" charset="0"/>
              </a:rPr>
              <a:t>Các bé tặng hoa và nói gì với cô?</a:t>
            </a:r>
            <a:endParaRPr lang="en-US" sz="4000" b="1">
              <a:solidFill>
                <a:srgbClr val="00B050"/>
              </a:solidFill>
              <a:latin typeface="Times New Roman" panose="02020603050405020304" pitchFamily="18" charset="0"/>
              <a:cs typeface="Times New Roman" panose="02020603050405020304" pitchFamily="18" charset="0"/>
            </a:endParaRPr>
          </a:p>
        </p:txBody>
      </p:sp>
      <p:pic>
        <p:nvPicPr>
          <p:cNvPr id="26" name="Picture 25"/>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0" y="0"/>
            <a:ext cx="660903" cy="660903"/>
          </a:xfrm>
          <a:prstGeom prst="rect">
            <a:avLst/>
          </a:prstGeom>
        </p:spPr>
      </p:pic>
    </p:spTree>
    <p:custDataLst>
      <p:tags r:id="rId38"/>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i hat 83ok">
            <a:hlinkClick r:id="" action="ppaction://media"/>
          </p:cNvPr>
          <p:cNvPicPr>
            <a:picLocks noGrp="1" noChangeAspect="1"/>
          </p:cNvPicPr>
          <p:nvPr>
            <p:ph idx="4294967295"/>
            <a:videoFile r:link="rId1"/>
            <p:extLst>
              <p:ext uri="{DAA4B4D4-6D71-4841-9C94-3DE7FCFB9230}">
                <p14:media xmlns:p14="http://schemas.microsoft.com/office/powerpoint/2010/main" r:embed="rId2"/>
              </p:ext>
            </p:extLst>
          </p:nvPr>
        </p:nvPicPr>
        <p:blipFill>
          <a:blip r:embed="rId3"/>
          <a:stretch>
            <a:fillRect/>
          </a:stretch>
        </p:blipFill>
        <p:spPr>
          <a:xfrm>
            <a:off x="0" y="0"/>
            <a:ext cx="12192000" cy="6852220"/>
          </a:xfrm>
        </p:spPr>
      </p:pic>
    </p:spTree>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7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ounded Rectangle 2"/>
          <p:cNvSpPr/>
          <p:nvPr/>
        </p:nvSpPr>
        <p:spPr>
          <a:xfrm>
            <a:off x="860079" y="5830432"/>
            <a:ext cx="5359651" cy="95966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prstClr val="white"/>
                </a:solidFill>
              </a:rPr>
              <a:t>Sa</a:t>
            </a:r>
            <a:endParaRPr lang="en-US">
              <a:solidFill>
                <a:prstClr val="white"/>
              </a:solidFill>
            </a:endParaRPr>
          </a:p>
        </p:txBody>
      </p:sp>
      <p:sp>
        <p:nvSpPr>
          <p:cNvPr id="4" name="TextBox 3"/>
          <p:cNvSpPr txBox="1"/>
          <p:nvPr/>
        </p:nvSpPr>
        <p:spPr>
          <a:xfrm>
            <a:off x="1131683" y="5780782"/>
            <a:ext cx="5214796" cy="1077218"/>
          </a:xfrm>
          <a:prstGeom prst="rect">
            <a:avLst/>
          </a:prstGeom>
          <a:noFill/>
        </p:spPr>
        <p:txBody>
          <a:bodyPr wrap="square" rtlCol="0">
            <a:spAutoFit/>
          </a:bodyPr>
          <a:lstStyle/>
          <a:p>
            <a:pPr algn="ctr"/>
            <a:r>
              <a:rPr lang="en-US" sz="3200" smtClean="0">
                <a:solidFill>
                  <a:srgbClr val="FF0000"/>
                </a:solidFill>
                <a:latin typeface="Times New Roman" panose="02020603050405020304" pitchFamily="18" charset="0"/>
                <a:cs typeface="Times New Roman" panose="02020603050405020304" pitchFamily="18" charset="0"/>
              </a:rPr>
              <a:t>Sao em hồi hộp thế</a:t>
            </a:r>
            <a:endParaRPr lang="en-US" sz="3200" smtClean="0">
              <a:solidFill>
                <a:srgbClr val="FF0000"/>
              </a:solidFill>
              <a:latin typeface="Times New Roman" panose="02020603050405020304" pitchFamily="18" charset="0"/>
              <a:cs typeface="Times New Roman" panose="02020603050405020304" pitchFamily="18" charset="0"/>
            </a:endParaRPr>
          </a:p>
          <a:p>
            <a:pPr algn="ctr"/>
            <a:r>
              <a:rPr lang="en-US" sz="3200" smtClean="0">
                <a:solidFill>
                  <a:srgbClr val="FF0000"/>
                </a:solidFill>
                <a:latin typeface="Times New Roman" panose="02020603050405020304" pitchFamily="18" charset="0"/>
                <a:cs typeface="Times New Roman" panose="02020603050405020304" pitchFamily="18" charset="0"/>
              </a:rPr>
              <a:t>Chẳng nói được câu nào</a:t>
            </a:r>
            <a:endParaRPr lang="en-US" sz="320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0" y="66876"/>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rot="1456560">
            <a:off x="11335486" y="758447"/>
            <a:ext cx="507251" cy="715355"/>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404847">
            <a:off x="345311" y="2535413"/>
            <a:ext cx="748207" cy="748207"/>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461588">
            <a:off x="10452525" y="3676067"/>
            <a:ext cx="814259" cy="864561"/>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646022">
            <a:off x="363128" y="317821"/>
            <a:ext cx="868995" cy="801056"/>
          </a:xfrm>
          <a:prstGeom prst="rect">
            <a:avLst/>
          </a:prstGeom>
        </p:spPr>
      </p:pic>
      <p:pic>
        <p:nvPicPr>
          <p:cNvPr id="6" name="Picture 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1185005" y="2653562"/>
            <a:ext cx="718275" cy="858807"/>
          </a:xfrm>
          <a:prstGeom prst="rect">
            <a:avLst/>
          </a:prstGeom>
        </p:spPr>
      </p:pic>
      <p:pic>
        <p:nvPicPr>
          <p:cNvPr id="7" name="Picture 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0092428" y="375575"/>
            <a:ext cx="955373" cy="620450"/>
          </a:xfrm>
          <a:prstGeom prst="rect">
            <a:avLst/>
          </a:prstGeom>
        </p:spPr>
      </p:pic>
      <p:pic>
        <p:nvPicPr>
          <p:cNvPr id="8" name="Picture 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8003586">
            <a:off x="10865923" y="1518905"/>
            <a:ext cx="363756" cy="753583"/>
          </a:xfrm>
          <a:prstGeom prst="rect">
            <a:avLst/>
          </a:prstGeom>
        </p:spPr>
      </p:pic>
      <p:pic>
        <p:nvPicPr>
          <p:cNvPr id="9" name="Picture 9"/>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920968">
            <a:off x="461024" y="1792356"/>
            <a:ext cx="1290115" cy="422219"/>
          </a:xfrm>
          <a:prstGeom prst="rect">
            <a:avLst/>
          </a:prstGeom>
        </p:spPr>
      </p:pic>
      <p:pic>
        <p:nvPicPr>
          <p:cNvPr id="10" name="Picture 1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129358">
            <a:off x="1344368" y="1078292"/>
            <a:ext cx="559823" cy="532341"/>
          </a:xfrm>
          <a:prstGeom prst="rect">
            <a:avLst/>
          </a:prstGeom>
        </p:spPr>
      </p:pic>
      <p:pic>
        <p:nvPicPr>
          <p:cNvPr id="11" name="Picture 11"/>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453495">
            <a:off x="299339" y="4455203"/>
            <a:ext cx="840151" cy="950788"/>
          </a:xfrm>
          <a:prstGeom prst="rect">
            <a:avLst/>
          </a:prstGeom>
        </p:spPr>
      </p:pic>
      <p:pic>
        <p:nvPicPr>
          <p:cNvPr id="12" name="Picture 12"/>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0601344">
            <a:off x="916086" y="3244786"/>
            <a:ext cx="967987" cy="967987"/>
          </a:xfrm>
          <a:prstGeom prst="rect">
            <a:avLst/>
          </a:prstGeom>
        </p:spPr>
      </p:pic>
      <p:pic>
        <p:nvPicPr>
          <p:cNvPr id="13" name="Picture 13"/>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rot="-9438273">
            <a:off x="11449435" y="4193694"/>
            <a:ext cx="266654" cy="1232433"/>
          </a:xfrm>
          <a:prstGeom prst="rect">
            <a:avLst/>
          </a:prstGeom>
        </p:spPr>
      </p:pic>
      <p:pic>
        <p:nvPicPr>
          <p:cNvPr id="14" name="Picture 14"/>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a:fillRect/>
          </a:stretch>
        </p:blipFill>
        <p:spPr>
          <a:xfrm rot="-3659741">
            <a:off x="10344448" y="5289268"/>
            <a:ext cx="609209" cy="622797"/>
          </a:xfrm>
          <a:prstGeom prst="rect">
            <a:avLst/>
          </a:prstGeom>
        </p:spPr>
      </p:pic>
      <p:pic>
        <p:nvPicPr>
          <p:cNvPr id="15" name="Picture 15"/>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r:embed="rId28"/>
              </a:ext>
            </a:extLst>
          </a:blip>
          <a:srcRect/>
          <a:stretch>
            <a:fillRect/>
          </a:stretch>
        </p:blipFill>
        <p:spPr>
          <a:xfrm rot="1842453">
            <a:off x="11264110" y="5794669"/>
            <a:ext cx="584361" cy="651924"/>
          </a:xfrm>
          <a:prstGeom prst="rect">
            <a:avLst/>
          </a:prstGeom>
        </p:spPr>
      </p:pic>
      <p:pic>
        <p:nvPicPr>
          <p:cNvPr id="16" name="Picture 16"/>
          <p:cNvPicPr>
            <a:picLocks noChangeAspect="1"/>
          </p:cNvPicPr>
          <p:nvPr/>
        </p:nvPicPr>
        <p:blipFill>
          <a:blip r:embed="rId29" cstate="print">
            <a:extLst>
              <a:ext uri="{28A0092B-C50C-407E-A947-70E740481C1C}">
                <a14:useLocalDpi xmlns:a14="http://schemas.microsoft.com/office/drawing/2010/main" val="0"/>
              </a:ext>
              <a:ext uri="{96DAC541-7B7A-43D3-8B79-37D633B846F1}">
                <asvg:svgBlip xmlns:asvg="http://schemas.microsoft.com/office/drawing/2016/SVG/main" r:embed="rId30"/>
              </a:ext>
            </a:extLst>
          </a:blip>
          <a:srcRect/>
          <a:stretch>
            <a:fillRect/>
          </a:stretch>
        </p:blipFill>
        <p:spPr>
          <a:xfrm rot="1045001">
            <a:off x="1415038" y="4877748"/>
            <a:ext cx="574822" cy="1079017"/>
          </a:xfrm>
          <a:prstGeom prst="rect">
            <a:avLst/>
          </a:prstGeom>
        </p:spPr>
      </p:pic>
      <p:pic>
        <p:nvPicPr>
          <p:cNvPr id="17" name="Picture 17"/>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r:embed="rId32"/>
              </a:ext>
            </a:extLst>
          </a:blip>
          <a:srcRect/>
          <a:stretch>
            <a:fillRect/>
          </a:stretch>
        </p:blipFill>
        <p:spPr>
          <a:xfrm rot="-4492633">
            <a:off x="781781" y="5653424"/>
            <a:ext cx="410867" cy="1208433"/>
          </a:xfrm>
          <a:prstGeom prst="rect">
            <a:avLst/>
          </a:prstGeom>
        </p:spPr>
      </p:pic>
      <p:grpSp>
        <p:nvGrpSpPr>
          <p:cNvPr id="19" name="Group 19"/>
          <p:cNvGrpSpPr/>
          <p:nvPr/>
        </p:nvGrpSpPr>
        <p:grpSpPr>
          <a:xfrm>
            <a:off x="1667744" y="931980"/>
            <a:ext cx="9401348" cy="4128907"/>
            <a:chOff x="0" y="0"/>
            <a:chExt cx="14513079" cy="4632883"/>
          </a:xfrm>
        </p:grpSpPr>
        <p:grpSp>
          <p:nvGrpSpPr>
            <p:cNvPr id="20" name="Group 20"/>
            <p:cNvGrpSpPr/>
            <p:nvPr/>
          </p:nvGrpSpPr>
          <p:grpSpPr>
            <a:xfrm>
              <a:off x="0" y="403968"/>
              <a:ext cx="14513079" cy="4228914"/>
              <a:chOff x="0" y="0"/>
              <a:chExt cx="3907097" cy="1138475"/>
            </a:xfrm>
          </p:grpSpPr>
          <p:sp>
            <p:nvSpPr>
              <p:cNvPr id="21" name="Freeform 21"/>
              <p:cNvSpPr/>
              <p:nvPr/>
            </p:nvSpPr>
            <p:spPr>
              <a:xfrm>
                <a:off x="0" y="-4262"/>
                <a:ext cx="3914842" cy="1144961"/>
              </a:xfrm>
              <a:custGeom>
                <a:avLst/>
                <a:gdLst/>
                <a:ahLst/>
                <a:cxnLst/>
                <a:rect l="l" t="t" r="r" b="b"/>
                <a:pathLst>
                  <a:path w="3914842" h="1144961">
                    <a:moveTo>
                      <a:pt x="2975943" y="1133773"/>
                    </a:moveTo>
                    <a:cubicBezTo>
                      <a:pt x="2975943" y="1133773"/>
                      <a:pt x="2556190" y="1144961"/>
                      <a:pt x="2093605" y="1142339"/>
                    </a:cubicBezTo>
                    <a:cubicBezTo>
                      <a:pt x="1711879"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577261"/>
                    </a:cubicBezTo>
                    <a:lnTo>
                      <a:pt x="3905702" y="577262"/>
                    </a:lnTo>
                    <a:cubicBezTo>
                      <a:pt x="3905702" y="891835"/>
                      <a:pt x="3622706" y="1105932"/>
                      <a:pt x="2975943" y="1133773"/>
                    </a:cubicBezTo>
                    <a:close/>
                  </a:path>
                </a:pathLst>
              </a:custGeom>
              <a:solidFill>
                <a:srgbClr val="FFF9ED"/>
              </a:solidFill>
            </p:spPr>
          </p:sp>
        </p:grpSp>
        <p:pic>
          <p:nvPicPr>
            <p:cNvPr id="22" name="Picture 22"/>
            <p:cNvPicPr>
              <a:picLocks noChangeAspect="1"/>
            </p:cNvPicPr>
            <p:nvPr/>
          </p:nvPicPr>
          <p:blipFill>
            <a:blip r:embed="rId33" cstate="print">
              <a:extLst>
                <a:ext uri="{28A0092B-C50C-407E-A947-70E740481C1C}">
                  <a14:useLocalDpi xmlns:a14="http://schemas.microsoft.com/office/drawing/2010/main" val="0"/>
                </a:ext>
                <a:ext uri="{96DAC541-7B7A-43D3-8B79-37D633B846F1}">
                  <asvg:svgBlip xmlns:asvg="http://schemas.microsoft.com/office/drawing/2016/SVG/main" r:embed="rId34"/>
                </a:ext>
              </a:extLst>
            </a:blip>
            <a:srcRect/>
            <a:stretch>
              <a:fillRect/>
            </a:stretch>
          </p:blipFill>
          <p:spPr>
            <a:xfrm>
              <a:off x="5420420" y="0"/>
              <a:ext cx="4027218" cy="961150"/>
            </a:xfrm>
            <a:prstGeom prst="rect">
              <a:avLst/>
            </a:prstGeom>
          </p:spPr>
        </p:pic>
      </p:grpSp>
      <p:pic>
        <p:nvPicPr>
          <p:cNvPr id="23" name="Picture 23"/>
          <p:cNvPicPr>
            <a:picLocks noChangeAspect="1"/>
          </p:cNvPicPr>
          <p:nvPr/>
        </p:nvPicPr>
        <p:blipFill>
          <a:blip r:embed="rId35" cstate="print">
            <a:extLst>
              <a:ext uri="{28A0092B-C50C-407E-A947-70E740481C1C}">
                <a14:useLocalDpi xmlns:a14="http://schemas.microsoft.com/office/drawing/2010/main" val="0"/>
              </a:ext>
              <a:ext uri="{96DAC541-7B7A-43D3-8B79-37D633B846F1}">
                <asvg:svgBlip xmlns:asvg="http://schemas.microsoft.com/office/drawing/2016/SVG/main" r:embed="rId36"/>
              </a:ext>
            </a:extLst>
          </a:blip>
          <a:srcRect/>
          <a:stretch>
            <a:fillRect/>
          </a:stretch>
        </p:blipFill>
        <p:spPr>
          <a:xfrm>
            <a:off x="10413050" y="2417559"/>
            <a:ext cx="472005" cy="472005"/>
          </a:xfrm>
          <a:prstGeom prst="rect">
            <a:avLst/>
          </a:prstGeom>
        </p:spPr>
      </p:pic>
      <p:sp>
        <p:nvSpPr>
          <p:cNvPr id="24" name="TextBox 23"/>
          <p:cNvSpPr txBox="1"/>
          <p:nvPr/>
        </p:nvSpPr>
        <p:spPr>
          <a:xfrm>
            <a:off x="3060071" y="2417558"/>
            <a:ext cx="6618083" cy="1323439"/>
          </a:xfrm>
          <a:prstGeom prst="rect">
            <a:avLst/>
          </a:prstGeom>
          <a:noFill/>
        </p:spPr>
        <p:txBody>
          <a:bodyPr wrap="square" rtlCol="0">
            <a:spAutoFit/>
          </a:bodyPr>
          <a:lstStyle/>
          <a:p>
            <a:pPr algn="ctr"/>
            <a:r>
              <a:rPr lang="en-US" sz="4000" b="1" smtClean="0">
                <a:solidFill>
                  <a:srgbClr val="00B050"/>
                </a:solidFill>
                <a:latin typeface="Times New Roman" panose="02020603050405020304" pitchFamily="18" charset="0"/>
                <a:cs typeface="Times New Roman" panose="02020603050405020304" pitchFamily="18" charset="0"/>
              </a:rPr>
              <a:t>Bé bồi hồi và nhờ ai nói hộ lòng mình?</a:t>
            </a:r>
            <a:endParaRPr lang="en-US" sz="4000" b="1">
              <a:solidFill>
                <a:srgbClr val="00B050"/>
              </a:solidFill>
              <a:latin typeface="Times New Roman" panose="02020603050405020304" pitchFamily="18" charset="0"/>
              <a:cs typeface="Times New Roman" panose="02020603050405020304" pitchFamily="18" charset="0"/>
            </a:endParaRPr>
          </a:p>
        </p:txBody>
      </p:sp>
      <p:pic>
        <p:nvPicPr>
          <p:cNvPr id="25" name="Picture 24"/>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0" y="0"/>
            <a:ext cx="660903" cy="660903"/>
          </a:xfrm>
          <a:prstGeom prst="rect">
            <a:avLst/>
          </a:prstGeom>
        </p:spPr>
      </p:pic>
    </p:spTree>
    <p:custDataLst>
      <p:tags r:id="rId38"/>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ounded Rectangle 2"/>
          <p:cNvSpPr/>
          <p:nvPr/>
        </p:nvSpPr>
        <p:spPr>
          <a:xfrm>
            <a:off x="334978" y="334978"/>
            <a:ext cx="4680642" cy="166583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a:off x="620162" y="259956"/>
            <a:ext cx="4110273" cy="1815882"/>
          </a:xfrm>
          <a:prstGeom prst="rect">
            <a:avLst/>
          </a:prstGeom>
          <a:noFill/>
        </p:spPr>
        <p:txBody>
          <a:bodyPr wrap="square" rtlCol="0">
            <a:spAutoFit/>
          </a:bodyPr>
          <a:lstStyle/>
          <a:p>
            <a:pPr algn="ctr"/>
            <a:r>
              <a:rPr lang="en-US" sz="2800" b="1" smtClean="0">
                <a:solidFill>
                  <a:srgbClr val="FF0000"/>
                </a:solidFill>
                <a:latin typeface="Times New Roman" panose="02020603050405020304" pitchFamily="18" charset="0"/>
                <a:cs typeface="Times New Roman" panose="02020603050405020304" pitchFamily="18" charset="0"/>
              </a:rPr>
              <a:t>Lời cô thân thiết sao</a:t>
            </a:r>
            <a:endParaRPr lang="en-US" sz="2800" b="1" smtClean="0">
              <a:solidFill>
                <a:srgbClr val="FF0000"/>
              </a:solidFill>
              <a:latin typeface="Times New Roman" panose="02020603050405020304" pitchFamily="18" charset="0"/>
              <a:cs typeface="Times New Roman" panose="02020603050405020304" pitchFamily="18" charset="0"/>
            </a:endParaRPr>
          </a:p>
          <a:p>
            <a:pPr algn="ctr"/>
            <a:r>
              <a:rPr lang="en-US" sz="2800" b="1" smtClean="0">
                <a:solidFill>
                  <a:srgbClr val="FF0000"/>
                </a:solidFill>
                <a:latin typeface="Times New Roman" panose="02020603050405020304" pitchFamily="18" charset="0"/>
                <a:cs typeface="Times New Roman" panose="02020603050405020304" pitchFamily="18" charset="0"/>
              </a:rPr>
              <a:t>Vòng tay cô dịu quá</a:t>
            </a:r>
            <a:endParaRPr lang="en-US" sz="2800" b="1" smtClean="0">
              <a:solidFill>
                <a:srgbClr val="FF0000"/>
              </a:solidFill>
              <a:latin typeface="Times New Roman" panose="02020603050405020304" pitchFamily="18" charset="0"/>
              <a:cs typeface="Times New Roman" panose="02020603050405020304" pitchFamily="18" charset="0"/>
            </a:endParaRPr>
          </a:p>
          <a:p>
            <a:pPr algn="ctr"/>
            <a:r>
              <a:rPr lang="en-US" sz="2800" b="1" smtClean="0">
                <a:solidFill>
                  <a:srgbClr val="FF0000"/>
                </a:solidFill>
                <a:latin typeface="Times New Roman" panose="02020603050405020304" pitchFamily="18" charset="0"/>
                <a:cs typeface="Times New Roman" panose="02020603050405020304" pitchFamily="18" charset="0"/>
              </a:rPr>
              <a:t>Có phải hoa nói hộ </a:t>
            </a:r>
            <a:endParaRPr lang="en-US" sz="2800" b="1" smtClean="0">
              <a:solidFill>
                <a:srgbClr val="FF0000"/>
              </a:solidFill>
              <a:latin typeface="Times New Roman" panose="02020603050405020304" pitchFamily="18" charset="0"/>
              <a:cs typeface="Times New Roman" panose="02020603050405020304" pitchFamily="18" charset="0"/>
            </a:endParaRPr>
          </a:p>
          <a:p>
            <a:pPr algn="ctr"/>
            <a:r>
              <a:rPr lang="en-US" sz="2800" b="1" smtClean="0">
                <a:solidFill>
                  <a:srgbClr val="FF0000"/>
                </a:solidFill>
                <a:latin typeface="Times New Roman" panose="02020603050405020304" pitchFamily="18" charset="0"/>
                <a:cs typeface="Times New Roman" panose="02020603050405020304" pitchFamily="18" charset="0"/>
              </a:rPr>
              <a:t>Cho lòng em xôn xao</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flipV="1">
            <a:off x="7831246" y="6857999"/>
            <a:ext cx="1330861" cy="4571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7" name="Picture 6"/>
          <p:cNvPicPr>
            <a:picLocks noChangeAspect="1"/>
          </p:cNvPicPr>
          <p:nvPr/>
        </p:nvPicPr>
        <p:blipFill>
          <a:blip r:embed="rId2"/>
          <a:stretch>
            <a:fillRect/>
          </a:stretch>
        </p:blipFill>
        <p:spPr>
          <a:xfrm>
            <a:off x="0" y="5765"/>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ounded Rectangle 2"/>
          <p:cNvSpPr/>
          <p:nvPr/>
        </p:nvSpPr>
        <p:spPr>
          <a:xfrm>
            <a:off x="334978" y="334978"/>
            <a:ext cx="4635374" cy="113904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a:off x="737858" y="427444"/>
            <a:ext cx="4110273" cy="954107"/>
          </a:xfrm>
          <a:prstGeom prst="rect">
            <a:avLst/>
          </a:prstGeom>
          <a:noFill/>
        </p:spPr>
        <p:txBody>
          <a:bodyPr wrap="square" rtlCol="0">
            <a:spAutoFit/>
          </a:bodyPr>
          <a:lstStyle/>
          <a:p>
            <a:pPr algn="ctr"/>
            <a:r>
              <a:rPr lang="en-US" sz="2800" b="1" smtClean="0">
                <a:solidFill>
                  <a:srgbClr val="FF0000"/>
                </a:solidFill>
                <a:latin typeface="Times New Roman" panose="02020603050405020304" pitchFamily="18" charset="0"/>
                <a:cs typeface="Times New Roman" panose="02020603050405020304" pitchFamily="18" charset="0"/>
              </a:rPr>
              <a:t>Ôi chùm hoa bé nhỏ</a:t>
            </a:r>
            <a:endParaRPr lang="en-US" sz="2800" b="1" smtClean="0">
              <a:solidFill>
                <a:srgbClr val="FF0000"/>
              </a:solidFill>
              <a:latin typeface="Times New Roman" panose="02020603050405020304" pitchFamily="18" charset="0"/>
              <a:cs typeface="Times New Roman" panose="02020603050405020304" pitchFamily="18" charset="0"/>
            </a:endParaRPr>
          </a:p>
          <a:p>
            <a:pPr algn="ctr"/>
            <a:r>
              <a:rPr lang="en-US" sz="2800" b="1" smtClean="0">
                <a:solidFill>
                  <a:srgbClr val="FF0000"/>
                </a:solidFill>
                <a:latin typeface="Times New Roman" panose="02020603050405020304" pitchFamily="18" charset="0"/>
                <a:cs typeface="Times New Roman" panose="02020603050405020304" pitchFamily="18" charset="0"/>
              </a:rPr>
              <a:t>Của đồng quê ngọt ngào</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flipV="1">
            <a:off x="7831246" y="6857999"/>
            <a:ext cx="1330861" cy="4571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7" name="Picture 6"/>
          <p:cNvPicPr>
            <a:picLocks noChangeAspect="1"/>
          </p:cNvPicPr>
          <p:nvPr/>
        </p:nvPicPr>
        <p:blipFill>
          <a:blip r:embed="rId2"/>
          <a:stretch>
            <a:fillRect/>
          </a:stretch>
        </p:blipFill>
        <p:spPr>
          <a:xfrm>
            <a:off x="0" y="98231"/>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rot="1456560">
            <a:off x="11335486" y="758447"/>
            <a:ext cx="507251" cy="715355"/>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404847">
            <a:off x="345311" y="2535413"/>
            <a:ext cx="748207" cy="748207"/>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461588">
            <a:off x="10452525" y="3676067"/>
            <a:ext cx="814259" cy="864561"/>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646022">
            <a:off x="363128" y="317821"/>
            <a:ext cx="868995" cy="801056"/>
          </a:xfrm>
          <a:prstGeom prst="rect">
            <a:avLst/>
          </a:prstGeom>
        </p:spPr>
      </p:pic>
      <p:pic>
        <p:nvPicPr>
          <p:cNvPr id="6" name="Picture 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1185005" y="2653562"/>
            <a:ext cx="718275" cy="858807"/>
          </a:xfrm>
          <a:prstGeom prst="rect">
            <a:avLst/>
          </a:prstGeom>
        </p:spPr>
      </p:pic>
      <p:pic>
        <p:nvPicPr>
          <p:cNvPr id="7" name="Picture 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0092428" y="375575"/>
            <a:ext cx="955373" cy="620450"/>
          </a:xfrm>
          <a:prstGeom prst="rect">
            <a:avLst/>
          </a:prstGeom>
        </p:spPr>
      </p:pic>
      <p:pic>
        <p:nvPicPr>
          <p:cNvPr id="8" name="Picture 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8003586">
            <a:off x="10865923" y="1518905"/>
            <a:ext cx="363756" cy="753583"/>
          </a:xfrm>
          <a:prstGeom prst="rect">
            <a:avLst/>
          </a:prstGeom>
        </p:spPr>
      </p:pic>
      <p:pic>
        <p:nvPicPr>
          <p:cNvPr id="9" name="Picture 9"/>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920968">
            <a:off x="461024" y="1792356"/>
            <a:ext cx="1290115" cy="422219"/>
          </a:xfrm>
          <a:prstGeom prst="rect">
            <a:avLst/>
          </a:prstGeom>
        </p:spPr>
      </p:pic>
      <p:pic>
        <p:nvPicPr>
          <p:cNvPr id="10" name="Picture 1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129358">
            <a:off x="1344368" y="1078292"/>
            <a:ext cx="559823" cy="532341"/>
          </a:xfrm>
          <a:prstGeom prst="rect">
            <a:avLst/>
          </a:prstGeom>
        </p:spPr>
      </p:pic>
      <p:pic>
        <p:nvPicPr>
          <p:cNvPr id="11" name="Picture 11"/>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453495">
            <a:off x="299339" y="4455203"/>
            <a:ext cx="840151" cy="950788"/>
          </a:xfrm>
          <a:prstGeom prst="rect">
            <a:avLst/>
          </a:prstGeom>
        </p:spPr>
      </p:pic>
      <p:pic>
        <p:nvPicPr>
          <p:cNvPr id="12" name="Picture 12"/>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0601344">
            <a:off x="916086" y="3244786"/>
            <a:ext cx="967987" cy="967987"/>
          </a:xfrm>
          <a:prstGeom prst="rect">
            <a:avLst/>
          </a:prstGeom>
        </p:spPr>
      </p:pic>
      <p:pic>
        <p:nvPicPr>
          <p:cNvPr id="13" name="Picture 13"/>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rot="-9438273">
            <a:off x="11449435" y="4193694"/>
            <a:ext cx="266654" cy="1232433"/>
          </a:xfrm>
          <a:prstGeom prst="rect">
            <a:avLst/>
          </a:prstGeom>
        </p:spPr>
      </p:pic>
      <p:pic>
        <p:nvPicPr>
          <p:cNvPr id="14" name="Picture 14"/>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a:fillRect/>
          </a:stretch>
        </p:blipFill>
        <p:spPr>
          <a:xfrm rot="-3659741">
            <a:off x="10344448" y="5289268"/>
            <a:ext cx="609209" cy="622797"/>
          </a:xfrm>
          <a:prstGeom prst="rect">
            <a:avLst/>
          </a:prstGeom>
        </p:spPr>
      </p:pic>
      <p:pic>
        <p:nvPicPr>
          <p:cNvPr id="15" name="Picture 15"/>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r:embed="rId28"/>
              </a:ext>
            </a:extLst>
          </a:blip>
          <a:srcRect/>
          <a:stretch>
            <a:fillRect/>
          </a:stretch>
        </p:blipFill>
        <p:spPr>
          <a:xfrm rot="1842453">
            <a:off x="11264110" y="5794669"/>
            <a:ext cx="584361" cy="651924"/>
          </a:xfrm>
          <a:prstGeom prst="rect">
            <a:avLst/>
          </a:prstGeom>
        </p:spPr>
      </p:pic>
      <p:pic>
        <p:nvPicPr>
          <p:cNvPr id="16" name="Picture 16"/>
          <p:cNvPicPr>
            <a:picLocks noChangeAspect="1"/>
          </p:cNvPicPr>
          <p:nvPr/>
        </p:nvPicPr>
        <p:blipFill>
          <a:blip r:embed="rId29" cstate="print">
            <a:extLst>
              <a:ext uri="{28A0092B-C50C-407E-A947-70E740481C1C}">
                <a14:useLocalDpi xmlns:a14="http://schemas.microsoft.com/office/drawing/2010/main" val="0"/>
              </a:ext>
              <a:ext uri="{96DAC541-7B7A-43D3-8B79-37D633B846F1}">
                <asvg:svgBlip xmlns:asvg="http://schemas.microsoft.com/office/drawing/2016/SVG/main" r:embed="rId30"/>
              </a:ext>
            </a:extLst>
          </a:blip>
          <a:srcRect/>
          <a:stretch>
            <a:fillRect/>
          </a:stretch>
        </p:blipFill>
        <p:spPr>
          <a:xfrm rot="1045001">
            <a:off x="1415038" y="4877748"/>
            <a:ext cx="574822" cy="1079017"/>
          </a:xfrm>
          <a:prstGeom prst="rect">
            <a:avLst/>
          </a:prstGeom>
        </p:spPr>
      </p:pic>
      <p:pic>
        <p:nvPicPr>
          <p:cNvPr id="17" name="Picture 17"/>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r:embed="rId32"/>
              </a:ext>
            </a:extLst>
          </a:blip>
          <a:srcRect/>
          <a:stretch>
            <a:fillRect/>
          </a:stretch>
        </p:blipFill>
        <p:spPr>
          <a:xfrm rot="-4492633">
            <a:off x="781781" y="5653424"/>
            <a:ext cx="410867" cy="1208433"/>
          </a:xfrm>
          <a:prstGeom prst="rect">
            <a:avLst/>
          </a:prstGeom>
        </p:spPr>
      </p:pic>
      <p:grpSp>
        <p:nvGrpSpPr>
          <p:cNvPr id="19" name="Group 19"/>
          <p:cNvGrpSpPr/>
          <p:nvPr/>
        </p:nvGrpSpPr>
        <p:grpSpPr>
          <a:xfrm>
            <a:off x="1667744" y="931980"/>
            <a:ext cx="9401348" cy="4128907"/>
            <a:chOff x="0" y="0"/>
            <a:chExt cx="14513079" cy="4632883"/>
          </a:xfrm>
        </p:grpSpPr>
        <p:grpSp>
          <p:nvGrpSpPr>
            <p:cNvPr id="20" name="Group 20"/>
            <p:cNvGrpSpPr/>
            <p:nvPr/>
          </p:nvGrpSpPr>
          <p:grpSpPr>
            <a:xfrm>
              <a:off x="0" y="403968"/>
              <a:ext cx="14513079" cy="4228914"/>
              <a:chOff x="0" y="0"/>
              <a:chExt cx="3907097" cy="1138475"/>
            </a:xfrm>
          </p:grpSpPr>
          <p:sp>
            <p:nvSpPr>
              <p:cNvPr id="21" name="Freeform 21"/>
              <p:cNvSpPr/>
              <p:nvPr/>
            </p:nvSpPr>
            <p:spPr>
              <a:xfrm>
                <a:off x="0" y="-4262"/>
                <a:ext cx="3914842" cy="1144961"/>
              </a:xfrm>
              <a:custGeom>
                <a:avLst/>
                <a:gdLst/>
                <a:ahLst/>
                <a:cxnLst/>
                <a:rect l="l" t="t" r="r" b="b"/>
                <a:pathLst>
                  <a:path w="3914842" h="1144961">
                    <a:moveTo>
                      <a:pt x="2975943" y="1133773"/>
                    </a:moveTo>
                    <a:cubicBezTo>
                      <a:pt x="2975943" y="1133773"/>
                      <a:pt x="2556190" y="1144961"/>
                      <a:pt x="2093605" y="1142339"/>
                    </a:cubicBezTo>
                    <a:cubicBezTo>
                      <a:pt x="1711879"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577261"/>
                    </a:cubicBezTo>
                    <a:lnTo>
                      <a:pt x="3905702" y="577262"/>
                    </a:lnTo>
                    <a:cubicBezTo>
                      <a:pt x="3905702" y="891835"/>
                      <a:pt x="3622706" y="1105932"/>
                      <a:pt x="2975943" y="1133773"/>
                    </a:cubicBezTo>
                    <a:close/>
                  </a:path>
                </a:pathLst>
              </a:custGeom>
              <a:solidFill>
                <a:srgbClr val="FFF9ED"/>
              </a:solidFill>
            </p:spPr>
          </p:sp>
        </p:grpSp>
        <p:pic>
          <p:nvPicPr>
            <p:cNvPr id="22" name="Picture 22"/>
            <p:cNvPicPr>
              <a:picLocks noChangeAspect="1"/>
            </p:cNvPicPr>
            <p:nvPr/>
          </p:nvPicPr>
          <p:blipFill>
            <a:blip r:embed="rId33" cstate="print">
              <a:extLst>
                <a:ext uri="{28A0092B-C50C-407E-A947-70E740481C1C}">
                  <a14:useLocalDpi xmlns:a14="http://schemas.microsoft.com/office/drawing/2010/main" val="0"/>
                </a:ext>
                <a:ext uri="{96DAC541-7B7A-43D3-8B79-37D633B846F1}">
                  <asvg:svgBlip xmlns:asvg="http://schemas.microsoft.com/office/drawing/2016/SVG/main" r:embed="rId34"/>
                </a:ext>
              </a:extLst>
            </a:blip>
            <a:srcRect/>
            <a:stretch>
              <a:fillRect/>
            </a:stretch>
          </p:blipFill>
          <p:spPr>
            <a:xfrm>
              <a:off x="5420420" y="0"/>
              <a:ext cx="4027218" cy="961150"/>
            </a:xfrm>
            <a:prstGeom prst="rect">
              <a:avLst/>
            </a:prstGeom>
          </p:spPr>
        </p:pic>
      </p:grpSp>
      <p:pic>
        <p:nvPicPr>
          <p:cNvPr id="23" name="Picture 23"/>
          <p:cNvPicPr>
            <a:picLocks noChangeAspect="1"/>
          </p:cNvPicPr>
          <p:nvPr/>
        </p:nvPicPr>
        <p:blipFill>
          <a:blip r:embed="rId35" cstate="print">
            <a:extLst>
              <a:ext uri="{28A0092B-C50C-407E-A947-70E740481C1C}">
                <a14:useLocalDpi xmlns:a14="http://schemas.microsoft.com/office/drawing/2010/main" val="0"/>
              </a:ext>
              <a:ext uri="{96DAC541-7B7A-43D3-8B79-37D633B846F1}">
                <asvg:svgBlip xmlns:asvg="http://schemas.microsoft.com/office/drawing/2016/SVG/main" r:embed="rId36"/>
              </a:ext>
            </a:extLst>
          </a:blip>
          <a:srcRect/>
          <a:stretch>
            <a:fillRect/>
          </a:stretch>
        </p:blipFill>
        <p:spPr>
          <a:xfrm>
            <a:off x="10413050" y="2417559"/>
            <a:ext cx="472005" cy="472005"/>
          </a:xfrm>
          <a:prstGeom prst="rect">
            <a:avLst/>
          </a:prstGeom>
        </p:spPr>
      </p:pic>
      <p:sp>
        <p:nvSpPr>
          <p:cNvPr id="24" name="TextBox 23"/>
          <p:cNvSpPr txBox="1"/>
          <p:nvPr/>
        </p:nvSpPr>
        <p:spPr>
          <a:xfrm>
            <a:off x="3060071" y="2417558"/>
            <a:ext cx="6618083" cy="1323439"/>
          </a:xfrm>
          <a:prstGeom prst="rect">
            <a:avLst/>
          </a:prstGeom>
          <a:noFill/>
        </p:spPr>
        <p:txBody>
          <a:bodyPr wrap="square" rtlCol="0">
            <a:spAutoFit/>
          </a:bodyPr>
          <a:lstStyle/>
          <a:p>
            <a:pPr algn="ctr"/>
            <a:r>
              <a:rPr lang="en-US" sz="4000" b="1" smtClean="0">
                <a:solidFill>
                  <a:srgbClr val="00B050"/>
                </a:solidFill>
                <a:latin typeface="Times New Roman" panose="02020603050405020304" pitchFamily="18" charset="0"/>
                <a:cs typeface="Times New Roman" panose="02020603050405020304" pitchFamily="18" charset="0"/>
              </a:rPr>
              <a:t>Các con có yêu cô giáo của mình không?</a:t>
            </a:r>
            <a:endParaRPr lang="en-US" sz="4000" b="1">
              <a:solidFill>
                <a:srgbClr val="00B050"/>
              </a:solidFill>
              <a:latin typeface="Times New Roman" panose="02020603050405020304" pitchFamily="18" charset="0"/>
              <a:cs typeface="Times New Roman" panose="02020603050405020304" pitchFamily="18" charset="0"/>
            </a:endParaRPr>
          </a:p>
        </p:txBody>
      </p:sp>
      <p:pic>
        <p:nvPicPr>
          <p:cNvPr id="26" name="Picture 25"/>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0" y="0"/>
            <a:ext cx="660903" cy="660903"/>
          </a:xfrm>
          <a:prstGeom prst="rect">
            <a:avLst/>
          </a:prstGeom>
        </p:spPr>
      </p:pic>
    </p:spTree>
    <p:custDataLst>
      <p:tags r:id="rId38"/>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
            <a:ext cx="12187172" cy="6858001"/>
          </a:xfrm>
          <a:prstGeom prst="rect">
            <a:avLst/>
          </a:prstGeom>
        </p:spPr>
      </p:pic>
      <p:sp>
        <p:nvSpPr>
          <p:cNvPr id="3" name="TextBox 2"/>
          <p:cNvSpPr txBox="1"/>
          <p:nvPr/>
        </p:nvSpPr>
        <p:spPr>
          <a:xfrm>
            <a:off x="1493822" y="1656782"/>
            <a:ext cx="8935769" cy="3170099"/>
          </a:xfrm>
          <a:prstGeom prst="rect">
            <a:avLst/>
          </a:prstGeom>
          <a:noFill/>
        </p:spPr>
        <p:txBody>
          <a:bodyPr wrap="square" rtlCol="0">
            <a:spAutoFit/>
          </a:bodyPr>
          <a:lstStyle/>
          <a:p>
            <a:pPr algn="ctr"/>
            <a:r>
              <a:rPr lang="en-US" sz="4000" b="1" smtClean="0">
                <a:solidFill>
                  <a:srgbClr val="7030A0"/>
                </a:solidFill>
                <a:latin typeface="Times New Roman" panose="02020603050405020304" pitchFamily="18" charset="0"/>
                <a:cs typeface="Times New Roman" panose="02020603050405020304" pitchFamily="18" charset="0"/>
              </a:rPr>
              <a:t>Giáo dục: Ngày 8/3 không chỉ là ngày lễ của cô giáo mà còn là ngày lễ của bà, của mẹ, của chị nên chúng mình  phải ngoan ngoãn, học giỏi, nghe lời cô giáo và mọi người các con nhớ chưa?</a:t>
            </a:r>
            <a:endParaRPr lang="en-US" sz="4000" b="1">
              <a:solidFill>
                <a:srgbClr val="7030A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60903" cy="660903"/>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3576119" y="84607"/>
            <a:ext cx="4562947" cy="830997"/>
          </a:xfrm>
          <a:prstGeom prst="rect">
            <a:avLst/>
          </a:prstGeom>
          <a:noFill/>
        </p:spPr>
        <p:txBody>
          <a:bodyPr wrap="square" rtlCol="0">
            <a:spAutoFit/>
          </a:bodyPr>
          <a:lstStyle/>
          <a:p>
            <a:r>
              <a:rPr lang="en-US" sz="4800" b="1" smtClean="0">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Bó hoa tặng cô</a:t>
            </a:r>
            <a:endParaRPr lang="en-US" sz="4800" b="1">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6268016" y="915604"/>
            <a:ext cx="4562947" cy="461665"/>
          </a:xfrm>
          <a:prstGeom prst="rect">
            <a:avLst/>
          </a:prstGeom>
          <a:noFill/>
        </p:spPr>
        <p:txBody>
          <a:bodyPr wrap="square" rtlCol="0">
            <a:spAutoFit/>
          </a:bodyPr>
          <a:lstStyle/>
          <a:p>
            <a:r>
              <a:rPr lang="en-US" sz="2400" b="1" smtClean="0">
                <a:ln w="12700" cmpd="sng">
                  <a:solidFill>
                    <a:schemeClr val="accent4"/>
                  </a:solidFill>
                  <a:prstDash val="solid"/>
                </a:ln>
                <a:solidFill>
                  <a:schemeClr val="accent4"/>
                </a:solidFill>
                <a:latin typeface="Times New Roman" panose="02020603050405020304" pitchFamily="18" charset="0"/>
                <a:cs typeface="Times New Roman" panose="02020603050405020304" pitchFamily="18" charset="0"/>
              </a:rPr>
              <a:t>Tác giả:  Ngô Quân Miện</a:t>
            </a:r>
            <a:endParaRPr lang="en-US" sz="2400" b="1">
              <a:ln w="12700" cmpd="sng">
                <a:solidFill>
                  <a:schemeClr val="accent4"/>
                </a:solidFill>
                <a:prstDash val="solid"/>
              </a:ln>
              <a:solidFill>
                <a:schemeClr val="accent4"/>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852535" y="1377269"/>
            <a:ext cx="4562947" cy="4708981"/>
          </a:xfrm>
          <a:prstGeom prst="rect">
            <a:avLst/>
          </a:prstGeom>
          <a:noFill/>
        </p:spPr>
        <p:txBody>
          <a:bodyPr wrap="square" rtlCol="0">
            <a:spAutoFit/>
          </a:bodyPr>
          <a:lstStyle/>
          <a:p>
            <a:r>
              <a:rPr lang="en-US" sz="3000" b="1" smtClean="0">
                <a:solidFill>
                  <a:srgbClr val="FF0000"/>
                </a:solidFill>
                <a:latin typeface="Times New Roman" panose="02020603050405020304" pitchFamily="18" charset="0"/>
                <a:cs typeface="Times New Roman" panose="02020603050405020304" pitchFamily="18" charset="0"/>
              </a:rPr>
              <a:t>Ngày mồng 8 tháng 3</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Chúng em đi hái</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Mang về tặng cô giáo</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Bó hoa của em đây</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Vàng tươi hoa </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Hồng hồng hoa</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Đỏ rực nụ</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Tim tím hoa</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Dây tơ hồng em cuốn</a:t>
            </a:r>
            <a:endParaRPr lang="en-US" sz="3000" b="1" smtClean="0">
              <a:solidFill>
                <a:srgbClr val="FF0000"/>
              </a:solidFill>
              <a:latin typeface="Times New Roman" panose="02020603050405020304" pitchFamily="18" charset="0"/>
              <a:cs typeface="Times New Roman" panose="02020603050405020304" pitchFamily="18" charset="0"/>
            </a:endParaRPr>
          </a:p>
          <a:p>
            <a:endParaRPr lang="en-US" sz="3000" b="1" smtClean="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6439382" y="1441153"/>
            <a:ext cx="4562947" cy="4708981"/>
          </a:xfrm>
          <a:prstGeom prst="rect">
            <a:avLst/>
          </a:prstGeom>
          <a:noFill/>
        </p:spPr>
        <p:txBody>
          <a:bodyPr wrap="square" rtlCol="0">
            <a:spAutoFit/>
          </a:bodyPr>
          <a:lstStyle/>
          <a:p>
            <a:r>
              <a:rPr lang="en-US" sz="3000" b="1" smtClean="0">
                <a:solidFill>
                  <a:srgbClr val="FF0000"/>
                </a:solidFill>
                <a:latin typeface="Times New Roman" panose="02020603050405020304" pitchFamily="18" charset="0"/>
                <a:cs typeface="Times New Roman" panose="02020603050405020304" pitchFamily="18" charset="0"/>
              </a:rPr>
              <a:t>Thành một bó vừa xinh</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Sao em hồi hộp thế</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Chẳng nói được  câu nào</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Lời cô  thân thiết sao</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Vòng tay cô dịu quá</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Có phải hoa nói hộ </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Cho lòng em xôn xao</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Ôi chùm hoa bé nhỏ</a:t>
            </a:r>
            <a:endParaRPr lang="en-US" sz="3000" b="1" smtClean="0">
              <a:solidFill>
                <a:srgbClr val="FF0000"/>
              </a:solidFill>
              <a:latin typeface="Times New Roman" panose="02020603050405020304" pitchFamily="18" charset="0"/>
              <a:cs typeface="Times New Roman" panose="02020603050405020304" pitchFamily="18" charset="0"/>
            </a:endParaRPr>
          </a:p>
          <a:p>
            <a:r>
              <a:rPr lang="en-US" sz="3000" b="1" smtClean="0">
                <a:solidFill>
                  <a:srgbClr val="FF0000"/>
                </a:solidFill>
                <a:latin typeface="Times New Roman" panose="02020603050405020304" pitchFamily="18" charset="0"/>
                <a:cs typeface="Times New Roman" panose="02020603050405020304" pitchFamily="18" charset="0"/>
              </a:rPr>
              <a:t>Của đồng quê ngọt ngào</a:t>
            </a:r>
            <a:endParaRPr lang="en-US" sz="3000" b="1" smtClean="0">
              <a:solidFill>
                <a:srgbClr val="FF0000"/>
              </a:solidFill>
              <a:latin typeface="Times New Roman" panose="02020603050405020304" pitchFamily="18" charset="0"/>
              <a:cs typeface="Times New Roman" panose="02020603050405020304" pitchFamily="18" charset="0"/>
            </a:endParaRPr>
          </a:p>
          <a:p>
            <a:endParaRPr lang="en-US" sz="3000" b="1" smtClean="0">
              <a:solidFill>
                <a:srgbClr val="FF0000"/>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95758" y="3249667"/>
            <a:ext cx="662004" cy="413753"/>
          </a:xfrm>
          <a:prstGeom prst="rect">
            <a:avLst/>
          </a:prstGeom>
        </p:spPr>
      </p:pic>
      <p:pic>
        <p:nvPicPr>
          <p:cNvPr id="11" name="Picture 4" descr="untitl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8859" y="3796747"/>
            <a:ext cx="748078" cy="42079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0062" y="4276505"/>
            <a:ext cx="583571" cy="388804"/>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flipV="1">
            <a:off x="3031849" y="4724272"/>
            <a:ext cx="588263" cy="392481"/>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83787" y="1813083"/>
            <a:ext cx="747950" cy="747950"/>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660903" cy="660903"/>
          </a:xfrm>
          <a:prstGeom prst="rect">
            <a:avLst/>
          </a:prstGeom>
        </p:spPr>
      </p:pic>
    </p:spTree>
    <p:custDataLst>
      <p:tags r:id="rId8"/>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barn(inVertical)">
                                      <p:cBhvr>
                                        <p:cTn id="15" dur="5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barn(inVertical)">
                                      <p:cBhvr>
                                        <p:cTn id="20" dur="500"/>
                                        <p:tgtEl>
                                          <p:spTgt spid="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Vertical)">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barn(inVertical)">
                                      <p:cBhvr>
                                        <p:cTn id="30" dur="500"/>
                                        <p:tgtEl>
                                          <p:spTgt spid="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barn(inVertical)">
                                      <p:cBhvr>
                                        <p:cTn id="35" dur="500"/>
                                        <p:tgtEl>
                                          <p:spTgt spid="5">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5">
                                            <p:txEl>
                                              <p:pRg st="4" end="4"/>
                                            </p:txEl>
                                          </p:spTgt>
                                        </p:tgtEl>
                                        <p:attrNameLst>
                                          <p:attrName>style.visibility</p:attrName>
                                        </p:attrNameLst>
                                      </p:cBhvr>
                                      <p:to>
                                        <p:strVal val="visible"/>
                                      </p:to>
                                    </p:set>
                                    <p:animEffect transition="in" filter="barn(inVertical)">
                                      <p:cBhvr>
                                        <p:cTn id="40" dur="500"/>
                                        <p:tgtEl>
                                          <p:spTgt spid="5">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barn(inVertical)">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5">
                                            <p:txEl>
                                              <p:pRg st="5" end="5"/>
                                            </p:txEl>
                                          </p:spTgt>
                                        </p:tgtEl>
                                        <p:attrNameLst>
                                          <p:attrName>style.visibility</p:attrName>
                                        </p:attrNameLst>
                                      </p:cBhvr>
                                      <p:to>
                                        <p:strVal val="visible"/>
                                      </p:to>
                                    </p:set>
                                    <p:animEffect transition="in" filter="barn(inVertical)">
                                      <p:cBhvr>
                                        <p:cTn id="50" dur="500"/>
                                        <p:tgtEl>
                                          <p:spTgt spid="5">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barn(inVertical)">
                                      <p:cBhvr>
                                        <p:cTn id="55" dur="500"/>
                                        <p:tgtEl>
                                          <p:spTgt spid="11"/>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5">
                                            <p:txEl>
                                              <p:pRg st="6" end="6"/>
                                            </p:txEl>
                                          </p:spTgt>
                                        </p:tgtEl>
                                        <p:attrNameLst>
                                          <p:attrName>style.visibility</p:attrName>
                                        </p:attrNameLst>
                                      </p:cBhvr>
                                      <p:to>
                                        <p:strVal val="visible"/>
                                      </p:to>
                                    </p:set>
                                    <p:animEffect transition="in" filter="barn(inVertical)">
                                      <p:cBhvr>
                                        <p:cTn id="60" dur="500"/>
                                        <p:tgtEl>
                                          <p:spTgt spid="5">
                                            <p:txEl>
                                              <p:pRg st="6" end="6"/>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barn(inVertical)">
                                      <p:cBhvr>
                                        <p:cTn id="65" dur="500"/>
                                        <p:tgtEl>
                                          <p:spTgt spid="12"/>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5">
                                            <p:txEl>
                                              <p:pRg st="7" end="7"/>
                                            </p:txEl>
                                          </p:spTgt>
                                        </p:tgtEl>
                                        <p:attrNameLst>
                                          <p:attrName>style.visibility</p:attrName>
                                        </p:attrNameLst>
                                      </p:cBhvr>
                                      <p:to>
                                        <p:strVal val="visible"/>
                                      </p:to>
                                    </p:set>
                                    <p:animEffect transition="in" filter="barn(inVertical)">
                                      <p:cBhvr>
                                        <p:cTn id="70" dur="500"/>
                                        <p:tgtEl>
                                          <p:spTgt spid="5">
                                            <p:txEl>
                                              <p:pRg st="7" end="7"/>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barn(inVertical)">
                                      <p:cBhvr>
                                        <p:cTn id="75" dur="500"/>
                                        <p:tgtEl>
                                          <p:spTgt spid="13"/>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5">
                                            <p:txEl>
                                              <p:pRg st="8" end="8"/>
                                            </p:txEl>
                                          </p:spTgt>
                                        </p:tgtEl>
                                        <p:attrNameLst>
                                          <p:attrName>style.visibility</p:attrName>
                                        </p:attrNameLst>
                                      </p:cBhvr>
                                      <p:to>
                                        <p:strVal val="visible"/>
                                      </p:to>
                                    </p:set>
                                    <p:animEffect transition="in" filter="barn(inVertical)">
                                      <p:cBhvr>
                                        <p:cTn id="80" dur="500"/>
                                        <p:tgtEl>
                                          <p:spTgt spid="5">
                                            <p:txEl>
                                              <p:pRg st="8" end="8"/>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nodeType="clickEffect">
                                  <p:stCondLst>
                                    <p:cond delay="0"/>
                                  </p:stCondLst>
                                  <p:childTnLst>
                                    <p:set>
                                      <p:cBhvr>
                                        <p:cTn id="84" dur="1" fill="hold">
                                          <p:stCondLst>
                                            <p:cond delay="0"/>
                                          </p:stCondLst>
                                        </p:cTn>
                                        <p:tgtEl>
                                          <p:spTgt spid="6">
                                            <p:txEl>
                                              <p:pRg st="0" end="0"/>
                                            </p:txEl>
                                          </p:spTgt>
                                        </p:tgtEl>
                                        <p:attrNameLst>
                                          <p:attrName>style.visibility</p:attrName>
                                        </p:attrNameLst>
                                      </p:cBhvr>
                                      <p:to>
                                        <p:strVal val="visible"/>
                                      </p:to>
                                    </p:set>
                                    <p:animEffect transition="in" filter="barn(inVertical)">
                                      <p:cBhvr>
                                        <p:cTn id="85" dur="500"/>
                                        <p:tgtEl>
                                          <p:spTgt spid="6">
                                            <p:txEl>
                                              <p:pRg st="0" end="0"/>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nodeType="clickEffect">
                                  <p:stCondLst>
                                    <p:cond delay="0"/>
                                  </p:stCondLst>
                                  <p:childTnLst>
                                    <p:set>
                                      <p:cBhvr>
                                        <p:cTn id="89" dur="1" fill="hold">
                                          <p:stCondLst>
                                            <p:cond delay="0"/>
                                          </p:stCondLst>
                                        </p:cTn>
                                        <p:tgtEl>
                                          <p:spTgt spid="6">
                                            <p:txEl>
                                              <p:pRg st="1" end="1"/>
                                            </p:txEl>
                                          </p:spTgt>
                                        </p:tgtEl>
                                        <p:attrNameLst>
                                          <p:attrName>style.visibility</p:attrName>
                                        </p:attrNameLst>
                                      </p:cBhvr>
                                      <p:to>
                                        <p:strVal val="visible"/>
                                      </p:to>
                                    </p:set>
                                    <p:animEffect transition="in" filter="barn(inVertical)">
                                      <p:cBhvr>
                                        <p:cTn id="90" dur="500"/>
                                        <p:tgtEl>
                                          <p:spTgt spid="6">
                                            <p:txEl>
                                              <p:pRg st="1" end="1"/>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16" presetClass="entr" presetSubtype="21" fill="hold" nodeType="clickEffect">
                                  <p:stCondLst>
                                    <p:cond delay="0"/>
                                  </p:stCondLst>
                                  <p:childTnLst>
                                    <p:set>
                                      <p:cBhvr>
                                        <p:cTn id="94" dur="1" fill="hold">
                                          <p:stCondLst>
                                            <p:cond delay="0"/>
                                          </p:stCondLst>
                                        </p:cTn>
                                        <p:tgtEl>
                                          <p:spTgt spid="6">
                                            <p:txEl>
                                              <p:pRg st="2" end="2"/>
                                            </p:txEl>
                                          </p:spTgt>
                                        </p:tgtEl>
                                        <p:attrNameLst>
                                          <p:attrName>style.visibility</p:attrName>
                                        </p:attrNameLst>
                                      </p:cBhvr>
                                      <p:to>
                                        <p:strVal val="visible"/>
                                      </p:to>
                                    </p:set>
                                    <p:animEffect transition="in" filter="barn(inVertical)">
                                      <p:cBhvr>
                                        <p:cTn id="95" dur="500"/>
                                        <p:tgtEl>
                                          <p:spTgt spid="6">
                                            <p:txEl>
                                              <p:pRg st="2" end="2"/>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16" presetClass="entr" presetSubtype="21" fill="hold" nodeType="clickEffect">
                                  <p:stCondLst>
                                    <p:cond delay="0"/>
                                  </p:stCondLst>
                                  <p:childTnLst>
                                    <p:set>
                                      <p:cBhvr>
                                        <p:cTn id="99" dur="1" fill="hold">
                                          <p:stCondLst>
                                            <p:cond delay="0"/>
                                          </p:stCondLst>
                                        </p:cTn>
                                        <p:tgtEl>
                                          <p:spTgt spid="6">
                                            <p:txEl>
                                              <p:pRg st="3" end="3"/>
                                            </p:txEl>
                                          </p:spTgt>
                                        </p:tgtEl>
                                        <p:attrNameLst>
                                          <p:attrName>style.visibility</p:attrName>
                                        </p:attrNameLst>
                                      </p:cBhvr>
                                      <p:to>
                                        <p:strVal val="visible"/>
                                      </p:to>
                                    </p:set>
                                    <p:animEffect transition="in" filter="barn(inVertical)">
                                      <p:cBhvr>
                                        <p:cTn id="100" dur="500"/>
                                        <p:tgtEl>
                                          <p:spTgt spid="6">
                                            <p:txEl>
                                              <p:pRg st="3" end="3"/>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16" presetClass="entr" presetSubtype="21" fill="hold" nodeType="clickEffect">
                                  <p:stCondLst>
                                    <p:cond delay="0"/>
                                  </p:stCondLst>
                                  <p:childTnLst>
                                    <p:set>
                                      <p:cBhvr>
                                        <p:cTn id="104" dur="1" fill="hold">
                                          <p:stCondLst>
                                            <p:cond delay="0"/>
                                          </p:stCondLst>
                                        </p:cTn>
                                        <p:tgtEl>
                                          <p:spTgt spid="6">
                                            <p:txEl>
                                              <p:pRg st="4" end="4"/>
                                            </p:txEl>
                                          </p:spTgt>
                                        </p:tgtEl>
                                        <p:attrNameLst>
                                          <p:attrName>style.visibility</p:attrName>
                                        </p:attrNameLst>
                                      </p:cBhvr>
                                      <p:to>
                                        <p:strVal val="visible"/>
                                      </p:to>
                                    </p:set>
                                    <p:animEffect transition="in" filter="barn(inVertical)">
                                      <p:cBhvr>
                                        <p:cTn id="105" dur="500"/>
                                        <p:tgtEl>
                                          <p:spTgt spid="6">
                                            <p:txEl>
                                              <p:pRg st="4" end="4"/>
                                            </p:txEl>
                                          </p:spTgt>
                                        </p:tgtEl>
                                      </p:cBhvr>
                                    </p:animEffect>
                                  </p:childTnLst>
                                </p:cTn>
                              </p:par>
                            </p:childTnLst>
                          </p:cTn>
                        </p:par>
                      </p:childTnLst>
                    </p:cTn>
                  </p:par>
                  <p:par>
                    <p:cTn id="106" fill="hold">
                      <p:stCondLst>
                        <p:cond delay="indefinite"/>
                      </p:stCondLst>
                      <p:childTnLst>
                        <p:par>
                          <p:cTn id="107" fill="hold">
                            <p:stCondLst>
                              <p:cond delay="0"/>
                            </p:stCondLst>
                            <p:childTnLst>
                              <p:par>
                                <p:cTn id="108" presetID="16" presetClass="entr" presetSubtype="21" fill="hold" nodeType="clickEffect">
                                  <p:stCondLst>
                                    <p:cond delay="0"/>
                                  </p:stCondLst>
                                  <p:childTnLst>
                                    <p:set>
                                      <p:cBhvr>
                                        <p:cTn id="109" dur="1" fill="hold">
                                          <p:stCondLst>
                                            <p:cond delay="0"/>
                                          </p:stCondLst>
                                        </p:cTn>
                                        <p:tgtEl>
                                          <p:spTgt spid="6">
                                            <p:txEl>
                                              <p:pRg st="5" end="5"/>
                                            </p:txEl>
                                          </p:spTgt>
                                        </p:tgtEl>
                                        <p:attrNameLst>
                                          <p:attrName>style.visibility</p:attrName>
                                        </p:attrNameLst>
                                      </p:cBhvr>
                                      <p:to>
                                        <p:strVal val="visible"/>
                                      </p:to>
                                    </p:set>
                                    <p:animEffect transition="in" filter="barn(inVertical)">
                                      <p:cBhvr>
                                        <p:cTn id="110" dur="500"/>
                                        <p:tgtEl>
                                          <p:spTgt spid="6">
                                            <p:txEl>
                                              <p:pRg st="5" end="5"/>
                                            </p:txEl>
                                          </p:spTgt>
                                        </p:tgtEl>
                                      </p:cBhvr>
                                    </p:animEffect>
                                  </p:childTnLst>
                                </p:cTn>
                              </p:par>
                            </p:childTnLst>
                          </p:cTn>
                        </p:par>
                      </p:childTnLst>
                    </p:cTn>
                  </p:par>
                  <p:par>
                    <p:cTn id="111" fill="hold">
                      <p:stCondLst>
                        <p:cond delay="indefinite"/>
                      </p:stCondLst>
                      <p:childTnLst>
                        <p:par>
                          <p:cTn id="112" fill="hold">
                            <p:stCondLst>
                              <p:cond delay="0"/>
                            </p:stCondLst>
                            <p:childTnLst>
                              <p:par>
                                <p:cTn id="113" presetID="16" presetClass="entr" presetSubtype="21" fill="hold" nodeType="clickEffect">
                                  <p:stCondLst>
                                    <p:cond delay="0"/>
                                  </p:stCondLst>
                                  <p:childTnLst>
                                    <p:set>
                                      <p:cBhvr>
                                        <p:cTn id="114" dur="1" fill="hold">
                                          <p:stCondLst>
                                            <p:cond delay="0"/>
                                          </p:stCondLst>
                                        </p:cTn>
                                        <p:tgtEl>
                                          <p:spTgt spid="6">
                                            <p:txEl>
                                              <p:pRg st="6" end="6"/>
                                            </p:txEl>
                                          </p:spTgt>
                                        </p:tgtEl>
                                        <p:attrNameLst>
                                          <p:attrName>style.visibility</p:attrName>
                                        </p:attrNameLst>
                                      </p:cBhvr>
                                      <p:to>
                                        <p:strVal val="visible"/>
                                      </p:to>
                                    </p:set>
                                    <p:animEffect transition="in" filter="barn(inVertical)">
                                      <p:cBhvr>
                                        <p:cTn id="115" dur="500"/>
                                        <p:tgtEl>
                                          <p:spTgt spid="6">
                                            <p:txEl>
                                              <p:pRg st="6" end="6"/>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16" presetClass="entr" presetSubtype="21" fill="hold" nodeType="clickEffect">
                                  <p:stCondLst>
                                    <p:cond delay="0"/>
                                  </p:stCondLst>
                                  <p:childTnLst>
                                    <p:set>
                                      <p:cBhvr>
                                        <p:cTn id="119" dur="1" fill="hold">
                                          <p:stCondLst>
                                            <p:cond delay="0"/>
                                          </p:stCondLst>
                                        </p:cTn>
                                        <p:tgtEl>
                                          <p:spTgt spid="6">
                                            <p:txEl>
                                              <p:pRg st="7" end="7"/>
                                            </p:txEl>
                                          </p:spTgt>
                                        </p:tgtEl>
                                        <p:attrNameLst>
                                          <p:attrName>style.visibility</p:attrName>
                                        </p:attrNameLst>
                                      </p:cBhvr>
                                      <p:to>
                                        <p:strVal val="visible"/>
                                      </p:to>
                                    </p:set>
                                    <p:animEffect transition="in" filter="barn(inVertical)">
                                      <p:cBhvr>
                                        <p:cTn id="120" dur="500"/>
                                        <p:tgtEl>
                                          <p:spTgt spid="6">
                                            <p:txEl>
                                              <p:pRg st="7" end="7"/>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16" presetClass="entr" presetSubtype="21" fill="hold" nodeType="clickEffect">
                                  <p:stCondLst>
                                    <p:cond delay="0"/>
                                  </p:stCondLst>
                                  <p:childTnLst>
                                    <p:set>
                                      <p:cBhvr>
                                        <p:cTn id="124" dur="1" fill="hold">
                                          <p:stCondLst>
                                            <p:cond delay="0"/>
                                          </p:stCondLst>
                                        </p:cTn>
                                        <p:tgtEl>
                                          <p:spTgt spid="6">
                                            <p:txEl>
                                              <p:pRg st="8" end="8"/>
                                            </p:txEl>
                                          </p:spTgt>
                                        </p:tgtEl>
                                        <p:attrNameLst>
                                          <p:attrName>style.visibility</p:attrName>
                                        </p:attrNameLst>
                                      </p:cBhvr>
                                      <p:to>
                                        <p:strVal val="visible"/>
                                      </p:to>
                                    </p:set>
                                    <p:animEffect transition="in" filter="barn(inVertical)">
                                      <p:cBhvr>
                                        <p:cTn id="125"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
            <a:ext cx="12187172" cy="6858001"/>
          </a:xfrm>
          <a:prstGeom prst="rect">
            <a:avLst/>
          </a:prstGeom>
        </p:spPr>
      </p:pic>
      <p:sp>
        <p:nvSpPr>
          <p:cNvPr id="3" name="TextBox 2"/>
          <p:cNvSpPr txBox="1"/>
          <p:nvPr/>
        </p:nvSpPr>
        <p:spPr>
          <a:xfrm>
            <a:off x="1765426" y="2272418"/>
            <a:ext cx="8302028" cy="1323439"/>
          </a:xfrm>
          <a:prstGeom prst="rect">
            <a:avLst/>
          </a:prstGeom>
          <a:noFill/>
        </p:spPr>
        <p:txBody>
          <a:bodyPr wrap="square" rtlCol="0">
            <a:spAutoFit/>
          </a:bodyPr>
          <a:lstStyle/>
          <a:p>
            <a:pPr algn="ctr"/>
            <a:r>
              <a:rPr lang="en-US" sz="4000" b="1" smtClean="0">
                <a:solidFill>
                  <a:srgbClr val="7030A0"/>
                </a:solidFill>
                <a:latin typeface="Times New Roman" panose="02020603050405020304" pitchFamily="18" charset="0"/>
                <a:cs typeface="Times New Roman" panose="02020603050405020304" pitchFamily="18" charset="0"/>
              </a:rPr>
              <a:t>Các con hãy học thuộc</a:t>
            </a:r>
            <a:endParaRPr lang="en-US" sz="4000" b="1" smtClean="0">
              <a:solidFill>
                <a:srgbClr val="7030A0"/>
              </a:solidFill>
              <a:latin typeface="Times New Roman" panose="02020603050405020304" pitchFamily="18" charset="0"/>
              <a:cs typeface="Times New Roman" panose="02020603050405020304" pitchFamily="18" charset="0"/>
            </a:endParaRPr>
          </a:p>
          <a:p>
            <a:pPr algn="ctr"/>
            <a:r>
              <a:rPr lang="en-US" sz="4000" b="1" smtClean="0">
                <a:solidFill>
                  <a:srgbClr val="7030A0"/>
                </a:solidFill>
                <a:latin typeface="Times New Roman" panose="02020603050405020304" pitchFamily="18" charset="0"/>
                <a:cs typeface="Times New Roman" panose="02020603050405020304" pitchFamily="18" charset="0"/>
              </a:rPr>
              <a:t> bài thơ này!</a:t>
            </a:r>
            <a:endParaRPr lang="en-US" sz="4000" b="1">
              <a:solidFill>
                <a:srgbClr val="7030A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60903" cy="660903"/>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1"/>
            <a:ext cx="12192000" cy="6872161"/>
          </a:xfrm>
          <a:prstGeom prst="rect">
            <a:avLst/>
          </a:prstGeom>
        </p:spPr>
      </p:pic>
      <p:sp>
        <p:nvSpPr>
          <p:cNvPr id="4" name="TextBox 3"/>
          <p:cNvSpPr txBox="1"/>
          <p:nvPr/>
        </p:nvSpPr>
        <p:spPr>
          <a:xfrm>
            <a:off x="2663687" y="2099144"/>
            <a:ext cx="7521934" cy="1754326"/>
          </a:xfrm>
          <a:prstGeom prst="rect">
            <a:avLst/>
          </a:prstGeom>
          <a:noFill/>
        </p:spPr>
        <p:txBody>
          <a:bodyPr wrap="square" rtlCol="0">
            <a:spAutoFit/>
          </a:bodyPr>
          <a:lstStyle/>
          <a:p>
            <a:pPr algn="ctr"/>
            <a:r>
              <a:rPr lang="en-US" sz="3600" smtClean="0">
                <a:solidFill>
                  <a:srgbClr val="FF0000"/>
                </a:solidFill>
                <a:latin typeface="Times New Roman" panose="02020603050405020304" pitchFamily="18" charset="0"/>
                <a:cs typeface="Times New Roman" panose="02020603050405020304" pitchFamily="18" charset="0"/>
              </a:rPr>
              <a:t>Giờ học đến đây là hết rồi!</a:t>
            </a:r>
            <a:endParaRPr lang="en-US" sz="3600" smtClean="0">
              <a:solidFill>
                <a:srgbClr val="FF0000"/>
              </a:solidFill>
              <a:latin typeface="Times New Roman" panose="02020603050405020304" pitchFamily="18" charset="0"/>
              <a:cs typeface="Times New Roman" panose="02020603050405020304" pitchFamily="18" charset="0"/>
            </a:endParaRPr>
          </a:p>
          <a:p>
            <a:pPr algn="ctr"/>
            <a:r>
              <a:rPr lang="en-US" sz="3600" smtClean="0">
                <a:solidFill>
                  <a:srgbClr val="FF0000"/>
                </a:solidFill>
                <a:latin typeface="Times New Roman" panose="02020603050405020304" pitchFamily="18" charset="0"/>
                <a:cs typeface="Times New Roman" panose="02020603050405020304" pitchFamily="18" charset="0"/>
              </a:rPr>
              <a:t>Xin chào và hẹn gặp lại các con ở những giờ học sau!</a:t>
            </a:r>
            <a:endParaRPr lang="en-US" sz="360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59827" y="0"/>
            <a:ext cx="627942" cy="634039"/>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Box 7"/>
          <p:cNvSpPr txBox="1"/>
          <p:nvPr/>
        </p:nvSpPr>
        <p:spPr>
          <a:xfrm>
            <a:off x="3687023" y="76247"/>
            <a:ext cx="4010686" cy="523220"/>
          </a:xfrm>
          <a:prstGeom prst="rect">
            <a:avLst/>
          </a:prstGeom>
          <a:noFill/>
        </p:spPr>
        <p:txBody>
          <a:bodyPr wrap="square" rtlCol="0">
            <a:spAutoFit/>
          </a:bodyPr>
          <a:lstStyle/>
          <a:p>
            <a:r>
              <a:rPr lang="en-US" sz="2800" b="1" smtClean="0">
                <a:ln w="22225">
                  <a:solidFill>
                    <a:schemeClr val="accent2"/>
                  </a:solidFill>
                  <a:prstDash val="solid"/>
                </a:ln>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Bài thơ: Bó hoa tặng cô</a:t>
            </a:r>
            <a:endParaRPr lang="en-US" sz="2800" b="1">
              <a:ln w="22225">
                <a:solidFill>
                  <a:schemeClr val="accent2"/>
                </a:solidFill>
                <a:prstDash val="solid"/>
              </a:ln>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9" name="TextBox 8"/>
          <p:cNvSpPr txBox="1"/>
          <p:nvPr/>
        </p:nvSpPr>
        <p:spPr>
          <a:xfrm>
            <a:off x="7334816" y="464136"/>
            <a:ext cx="3929204" cy="369332"/>
          </a:xfrm>
          <a:prstGeom prst="rect">
            <a:avLst/>
          </a:prstGeom>
          <a:noFill/>
        </p:spPr>
        <p:txBody>
          <a:bodyPr wrap="square" rtlCol="0">
            <a:spAutoFit/>
          </a:bodyPr>
          <a:lstStyle/>
          <a:p>
            <a:r>
              <a:rPr lang="en-US" b="1" smtClean="0">
                <a:solidFill>
                  <a:srgbClr val="7030A0"/>
                </a:solidFill>
                <a:latin typeface="Times New Roman" panose="02020603050405020304" pitchFamily="18" charset="0"/>
                <a:cs typeface="Times New Roman" panose="02020603050405020304" pitchFamily="18" charset="0"/>
              </a:rPr>
              <a:t>Tác giả: Ngô Quân Miện</a:t>
            </a:r>
            <a:endParaRPr lang="en-US" b="1">
              <a:solidFill>
                <a:srgbClr val="7030A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2020430" y="833468"/>
            <a:ext cx="3333185" cy="1323439"/>
          </a:xfrm>
          <a:prstGeom prst="rect">
            <a:avLst/>
          </a:prstGeom>
          <a:noFill/>
        </p:spPr>
        <p:txBody>
          <a:bodyPr wrap="square" rtlCol="0">
            <a:spAutoFit/>
          </a:bodyPr>
          <a:lstStyle/>
          <a:p>
            <a:r>
              <a:rPr lang="en-US" sz="2000" b="1" smtClean="0">
                <a:solidFill>
                  <a:srgbClr val="00B050"/>
                </a:solidFill>
                <a:latin typeface="Times New Roman" panose="02020603050405020304" pitchFamily="18" charset="0"/>
                <a:cs typeface="Times New Roman" panose="02020603050405020304" pitchFamily="18" charset="0"/>
              </a:rPr>
              <a:t>Ngày mồng tám tháng ba</a:t>
            </a:r>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Chúng em đi hái hoa</a:t>
            </a:r>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Mang về tặng cô giáo</a:t>
            </a:r>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Bó hoa của em đây</a:t>
            </a:r>
            <a:endParaRPr lang="en-US" sz="2000" b="1">
              <a:solidFill>
                <a:srgbClr val="00B05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3687022" y="2052953"/>
            <a:ext cx="3177766" cy="1323439"/>
          </a:xfrm>
          <a:prstGeom prst="rect">
            <a:avLst/>
          </a:prstGeom>
          <a:noFill/>
        </p:spPr>
        <p:txBody>
          <a:bodyPr wrap="square" rtlCol="0">
            <a:spAutoFit/>
          </a:bodyPr>
          <a:lstStyle/>
          <a:p>
            <a:r>
              <a:rPr lang="en-US" sz="2000" b="1" smtClean="0">
                <a:solidFill>
                  <a:srgbClr val="00B050"/>
                </a:solidFill>
                <a:latin typeface="Times New Roman" panose="02020603050405020304" pitchFamily="18" charset="0"/>
                <a:cs typeface="Times New Roman" panose="02020603050405020304" pitchFamily="18" charset="0"/>
              </a:rPr>
              <a:t>Vàng tươi hoa cúc áo</a:t>
            </a:r>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Hồng hồng hoa cối xay</a:t>
            </a:r>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Đỏ rực nụ dong giềng</a:t>
            </a:r>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Dây tơ hồng em cuốn</a:t>
            </a:r>
            <a:endParaRPr lang="en-US" sz="2000" b="1" smtClean="0">
              <a:solidFill>
                <a:srgbClr val="00B05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5155194" y="3330001"/>
            <a:ext cx="3203418" cy="1631216"/>
          </a:xfrm>
          <a:prstGeom prst="rect">
            <a:avLst/>
          </a:prstGeom>
          <a:noFill/>
        </p:spPr>
        <p:txBody>
          <a:bodyPr wrap="square" rtlCol="0">
            <a:spAutoFit/>
          </a:bodyPr>
          <a:lstStyle/>
          <a:p>
            <a:r>
              <a:rPr lang="en-US" sz="2000" b="1" smtClean="0">
                <a:solidFill>
                  <a:srgbClr val="00B050"/>
                </a:solidFill>
                <a:latin typeface="Times New Roman" panose="02020603050405020304" pitchFamily="18" charset="0"/>
                <a:cs typeface="Times New Roman" panose="02020603050405020304" pitchFamily="18" charset="0"/>
              </a:rPr>
              <a:t>Thành một bó vừa xinh</a:t>
            </a:r>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Sao em hồi hộp thế</a:t>
            </a:r>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Chẳng nói được câu nào</a:t>
            </a:r>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Lời cô thân thiết sao</a:t>
            </a:r>
            <a:endParaRPr lang="en-US" sz="2000" b="1" smtClean="0">
              <a:solidFill>
                <a:srgbClr val="00B050"/>
              </a:solidFill>
              <a:latin typeface="Times New Roman" panose="02020603050405020304" pitchFamily="18" charset="0"/>
              <a:cs typeface="Times New Roman" panose="02020603050405020304" pitchFamily="18" charset="0"/>
            </a:endParaRPr>
          </a:p>
          <a:p>
            <a:endParaRPr lang="en-US" sz="2000" b="1" smtClean="0">
              <a:solidFill>
                <a:srgbClr val="00B050"/>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6545658" y="4615692"/>
            <a:ext cx="3102320" cy="1631216"/>
          </a:xfrm>
          <a:prstGeom prst="rect">
            <a:avLst/>
          </a:prstGeom>
          <a:noFill/>
        </p:spPr>
        <p:txBody>
          <a:bodyPr wrap="square" rtlCol="0">
            <a:spAutoFit/>
          </a:bodyPr>
          <a:lstStyle/>
          <a:p>
            <a:r>
              <a:rPr lang="en-US" sz="2000" b="1" smtClean="0">
                <a:solidFill>
                  <a:srgbClr val="00B050"/>
                </a:solidFill>
                <a:latin typeface="Times New Roman" panose="02020603050405020304" pitchFamily="18" charset="0"/>
                <a:cs typeface="Times New Roman" panose="02020603050405020304" pitchFamily="18" charset="0"/>
              </a:rPr>
              <a:t>Vòng tay cô dịu quá</a:t>
            </a:r>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Có phải hoa nói hộ</a:t>
            </a:r>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Cho lòng em xôn xao</a:t>
            </a:r>
            <a:endParaRPr lang="en-US" sz="2000" b="1" smtClean="0">
              <a:solidFill>
                <a:srgbClr val="00B050"/>
              </a:solidFill>
              <a:latin typeface="Times New Roman" panose="02020603050405020304" pitchFamily="18" charset="0"/>
              <a:cs typeface="Times New Roman" panose="02020603050405020304" pitchFamily="18" charset="0"/>
            </a:endParaRPr>
          </a:p>
          <a:p>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      </a:t>
            </a:r>
            <a:endParaRPr lang="en-US" sz="2000" b="1" smtClean="0">
              <a:solidFill>
                <a:srgbClr val="00B050"/>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7936122" y="5659442"/>
            <a:ext cx="3102320" cy="1323439"/>
          </a:xfrm>
          <a:prstGeom prst="rect">
            <a:avLst/>
          </a:prstGeom>
          <a:noFill/>
        </p:spPr>
        <p:txBody>
          <a:bodyPr wrap="square" rtlCol="0">
            <a:spAutoFit/>
          </a:bodyPr>
          <a:lstStyle/>
          <a:p>
            <a:r>
              <a:rPr lang="en-US" sz="2000" b="1" smtClean="0">
                <a:solidFill>
                  <a:srgbClr val="00B050"/>
                </a:solidFill>
                <a:latin typeface="Times New Roman" panose="02020603050405020304" pitchFamily="18" charset="0"/>
                <a:cs typeface="Times New Roman" panose="02020603050405020304" pitchFamily="18" charset="0"/>
              </a:rPr>
              <a:t>Ôi chùm hoa bé nhỏ</a:t>
            </a:r>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 Của đồng quê ngọt ngào</a:t>
            </a:r>
            <a:endParaRPr lang="en-US" sz="2000" b="1" smtClean="0">
              <a:solidFill>
                <a:srgbClr val="00B050"/>
              </a:solidFill>
              <a:latin typeface="Times New Roman" panose="02020603050405020304" pitchFamily="18" charset="0"/>
              <a:cs typeface="Times New Roman" panose="02020603050405020304" pitchFamily="18" charset="0"/>
            </a:endParaRPr>
          </a:p>
          <a:p>
            <a:endParaRPr lang="en-US" sz="2000" b="1" smtClean="0">
              <a:solidFill>
                <a:srgbClr val="00B050"/>
              </a:solidFill>
              <a:latin typeface="Times New Roman" panose="02020603050405020304" pitchFamily="18" charset="0"/>
              <a:cs typeface="Times New Roman" panose="02020603050405020304" pitchFamily="18" charset="0"/>
            </a:endParaRPr>
          </a:p>
          <a:p>
            <a:r>
              <a:rPr lang="en-US" sz="2000" b="1" smtClean="0">
                <a:solidFill>
                  <a:srgbClr val="00B050"/>
                </a:solidFill>
                <a:latin typeface="Times New Roman" panose="02020603050405020304" pitchFamily="18" charset="0"/>
                <a:cs typeface="Times New Roman" panose="02020603050405020304" pitchFamily="18" charset="0"/>
              </a:rPr>
              <a:t>      </a:t>
            </a:r>
            <a:endParaRPr lang="en-US" sz="2000" b="1" smtClean="0">
              <a:solidFill>
                <a:srgbClr val="00B05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20712" y="76247"/>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 y="-21018"/>
            <a:ext cx="12192001" cy="6879018"/>
          </a:xfrm>
          <a:prstGeom prst="rect">
            <a:avLst/>
          </a:prstGeom>
        </p:spPr>
      </p:pic>
      <p:sp>
        <p:nvSpPr>
          <p:cNvPr id="3" name="TextBox 2"/>
          <p:cNvSpPr txBox="1"/>
          <p:nvPr/>
        </p:nvSpPr>
        <p:spPr>
          <a:xfrm>
            <a:off x="2417275" y="99589"/>
            <a:ext cx="7804087" cy="1446550"/>
          </a:xfrm>
          <a:prstGeom prst="rect">
            <a:avLst/>
          </a:prstGeom>
          <a:noFill/>
        </p:spPr>
        <p:txBody>
          <a:bodyPr wrap="square" rtlCol="0">
            <a:spAutoFit/>
          </a:bodyPr>
          <a:lstStyle/>
          <a:p>
            <a:pPr algn="ctr"/>
            <a:r>
              <a:rPr lang="en-US" sz="4400" b="1" smtClean="0">
                <a:solidFill>
                  <a:srgbClr val="FF0000"/>
                </a:solidFill>
                <a:latin typeface="Times New Roman" panose="02020603050405020304" pitchFamily="18" charset="0"/>
                <a:cs typeface="Times New Roman" panose="02020603050405020304" pitchFamily="18" charset="0"/>
              </a:rPr>
              <a:t>Cô vừa đọc cho các con nghe bài thơ gì? Do ai sáng tác?</a:t>
            </a:r>
            <a:endParaRPr lang="en-US" sz="4400" b="1">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417273" y="2003689"/>
            <a:ext cx="7804087" cy="769441"/>
          </a:xfrm>
          <a:prstGeom prst="rect">
            <a:avLst/>
          </a:prstGeom>
          <a:noFill/>
        </p:spPr>
        <p:txBody>
          <a:bodyPr wrap="square" rtlCol="0">
            <a:spAutoFit/>
          </a:bodyPr>
          <a:lstStyle/>
          <a:p>
            <a:pPr algn="ctr"/>
            <a:r>
              <a:rPr lang="en-US" sz="4400" b="1" smtClean="0">
                <a:solidFill>
                  <a:srgbClr val="0070C0"/>
                </a:solidFill>
                <a:latin typeface="Times New Roman" panose="02020603050405020304" pitchFamily="18" charset="0"/>
                <a:cs typeface="Times New Roman" panose="02020603050405020304" pitchFamily="18" charset="0"/>
              </a:rPr>
              <a:t>Bài thơ: Bó hoa tặng cô</a:t>
            </a:r>
            <a:endParaRPr lang="en-US" sz="4400" b="1">
              <a:solidFill>
                <a:srgbClr val="0070C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2417273" y="2773130"/>
            <a:ext cx="7804087" cy="769441"/>
          </a:xfrm>
          <a:prstGeom prst="rect">
            <a:avLst/>
          </a:prstGeom>
          <a:noFill/>
        </p:spPr>
        <p:txBody>
          <a:bodyPr wrap="square" rtlCol="0">
            <a:spAutoFit/>
          </a:bodyPr>
          <a:lstStyle/>
          <a:p>
            <a:pPr algn="ctr"/>
            <a:r>
              <a:rPr lang="en-US" sz="4400" b="1" smtClean="0">
                <a:solidFill>
                  <a:srgbClr val="0070C0"/>
                </a:solidFill>
                <a:latin typeface="Times New Roman" panose="02020603050405020304" pitchFamily="18" charset="0"/>
                <a:cs typeface="Times New Roman" panose="02020603050405020304" pitchFamily="18" charset="0"/>
              </a:rPr>
              <a:t>Tác giả: Ngô Quân Miện</a:t>
            </a:r>
            <a:endParaRPr lang="en-US" sz="4400" b="1">
              <a:solidFill>
                <a:srgbClr val="0070C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117424" y="0"/>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5631254" y="4861710"/>
            <a:ext cx="6491335" cy="1323439"/>
          </a:xfrm>
          <a:prstGeom prst="rect">
            <a:avLst/>
          </a:prstGeom>
          <a:noFill/>
        </p:spPr>
        <p:txBody>
          <a:bodyPr wrap="square" rtlCol="0">
            <a:spAutoFit/>
          </a:bodyPr>
          <a:lstStyle/>
          <a:p>
            <a:r>
              <a:rPr lang="en-US" sz="4000" b="1" spc="50" smtClean="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cs typeface="Times New Roman" panose="02020603050405020304" pitchFamily="18" charset="0"/>
              </a:rPr>
              <a:t>Bài thơ: Bó hoa tặng cô</a:t>
            </a:r>
            <a:endParaRPr lang="en-US" sz="4000" b="1" spc="50" smtClean="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cs typeface="Times New Roman" panose="02020603050405020304" pitchFamily="18" charset="0"/>
            </a:endParaRPr>
          </a:p>
          <a:p>
            <a:endParaRPr lang="en-US" sz="4000" b="1" spc="5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5" name="TextBox 4"/>
          <p:cNvSpPr txBox="1"/>
          <p:nvPr/>
        </p:nvSpPr>
        <p:spPr>
          <a:xfrm>
            <a:off x="6195589" y="5657671"/>
            <a:ext cx="6491335" cy="1200329"/>
          </a:xfrm>
          <a:prstGeom prst="rect">
            <a:avLst/>
          </a:prstGeom>
          <a:noFill/>
        </p:spPr>
        <p:txBody>
          <a:bodyPr wrap="square" rtlCol="0">
            <a:spAutoFit/>
          </a:bodyPr>
          <a:lstStyle/>
          <a:p>
            <a:r>
              <a:rPr lang="en-US" sz="3200" b="1" spc="50" smtClean="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cs typeface="Times New Roman" panose="02020603050405020304" pitchFamily="18" charset="0"/>
              </a:rPr>
              <a:t>Tác giả: Ngô Quân Miện </a:t>
            </a:r>
            <a:endParaRPr lang="en-US" sz="3200" b="1" spc="50" smtClean="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cs typeface="Times New Roman" panose="02020603050405020304" pitchFamily="18" charset="0"/>
            </a:endParaRPr>
          </a:p>
          <a:p>
            <a:endParaRPr lang="en-US" sz="4000" b="1" spc="5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6" name="Picture 5"/>
          <p:cNvPicPr>
            <a:picLocks noChangeAspect="1"/>
          </p:cNvPicPr>
          <p:nvPr/>
        </p:nvPicPr>
        <p:blipFill>
          <a:blip r:embed="rId2"/>
          <a:stretch>
            <a:fillRect/>
          </a:stretch>
        </p:blipFill>
        <p:spPr>
          <a:xfrm>
            <a:off x="0" y="66876"/>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6382693" y="4517678"/>
            <a:ext cx="5368705" cy="1754326"/>
          </a:xfrm>
          <a:prstGeom prst="rect">
            <a:avLst/>
          </a:prstGeom>
          <a:noFill/>
        </p:spPr>
        <p:txBody>
          <a:bodyPr wrap="square" rtlCol="0">
            <a:spAutoFit/>
          </a:bodyPr>
          <a:lstStyle/>
          <a:p>
            <a:pPr algn="ctr"/>
            <a:r>
              <a:rPr lang="en-US" sz="3600" b="1" smtClean="0">
                <a:solidFill>
                  <a:schemeClr val="bg1"/>
                </a:solidFill>
                <a:latin typeface="Times New Roman" panose="02020603050405020304" pitchFamily="18" charset="0"/>
                <a:cs typeface="Times New Roman" panose="02020603050405020304" pitchFamily="18" charset="0"/>
              </a:rPr>
              <a:t>Ngày mồng tám tháng ba</a:t>
            </a:r>
            <a:endParaRPr lang="en-US" sz="3600" b="1" smtClean="0">
              <a:solidFill>
                <a:schemeClr val="bg1"/>
              </a:solidFill>
              <a:latin typeface="Times New Roman" panose="02020603050405020304" pitchFamily="18" charset="0"/>
              <a:cs typeface="Times New Roman" panose="02020603050405020304" pitchFamily="18" charset="0"/>
            </a:endParaRPr>
          </a:p>
          <a:p>
            <a:pPr algn="ctr"/>
            <a:r>
              <a:rPr lang="en-US" sz="3600" b="1" smtClean="0">
                <a:solidFill>
                  <a:schemeClr val="bg1"/>
                </a:solidFill>
                <a:latin typeface="Times New Roman" panose="02020603050405020304" pitchFamily="18" charset="0"/>
                <a:cs typeface="Times New Roman" panose="02020603050405020304" pitchFamily="18" charset="0"/>
              </a:rPr>
              <a:t>Chúng em đi hái hoa</a:t>
            </a:r>
            <a:endParaRPr lang="en-US" sz="3600" b="1" smtClean="0">
              <a:solidFill>
                <a:schemeClr val="bg1"/>
              </a:solidFill>
              <a:latin typeface="Times New Roman" panose="02020603050405020304" pitchFamily="18" charset="0"/>
              <a:cs typeface="Times New Roman" panose="02020603050405020304" pitchFamily="18" charset="0"/>
            </a:endParaRPr>
          </a:p>
          <a:p>
            <a:pPr algn="ctr"/>
            <a:r>
              <a:rPr lang="en-US" sz="3600" b="1" smtClean="0">
                <a:solidFill>
                  <a:schemeClr val="bg1"/>
                </a:solidFill>
                <a:latin typeface="Times New Roman" panose="02020603050405020304" pitchFamily="18" charset="0"/>
                <a:cs typeface="Times New Roman" panose="02020603050405020304" pitchFamily="18" charset="0"/>
              </a:rPr>
              <a:t>Mang về tặng cô giáo</a:t>
            </a:r>
            <a:endParaRPr lang="en-US" sz="3600" b="1">
              <a:solidFill>
                <a:schemeClr val="bg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72157" y="0"/>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
            <a:ext cx="12192000" cy="6874975"/>
          </a:xfrm>
          <a:prstGeom prst="rect">
            <a:avLst/>
          </a:prstGeom>
        </p:spPr>
      </p:pic>
      <p:sp>
        <p:nvSpPr>
          <p:cNvPr id="3" name="TextBox 2"/>
          <p:cNvSpPr txBox="1"/>
          <p:nvPr/>
        </p:nvSpPr>
        <p:spPr>
          <a:xfrm>
            <a:off x="878187" y="561316"/>
            <a:ext cx="4581053" cy="1200329"/>
          </a:xfrm>
          <a:prstGeom prst="rect">
            <a:avLst/>
          </a:prstGeom>
          <a:noFill/>
        </p:spPr>
        <p:txBody>
          <a:bodyPr wrap="square" rtlCol="0">
            <a:spAutoFit/>
          </a:bodyPr>
          <a:lstStyle/>
          <a:p>
            <a:pPr algn="ctr"/>
            <a:r>
              <a:rPr lang="en-US" sz="3600" b="1" smtClean="0">
                <a:solidFill>
                  <a:schemeClr val="bg1"/>
                </a:solidFill>
                <a:latin typeface="Times New Roman" panose="02020603050405020304" pitchFamily="18" charset="0"/>
                <a:cs typeface="Times New Roman" panose="02020603050405020304" pitchFamily="18" charset="0"/>
              </a:rPr>
              <a:t>Bó hoa của em đây</a:t>
            </a:r>
            <a:endParaRPr lang="en-US" sz="3600" b="1" smtClean="0">
              <a:solidFill>
                <a:schemeClr val="bg1"/>
              </a:solidFill>
              <a:latin typeface="Times New Roman" panose="02020603050405020304" pitchFamily="18" charset="0"/>
              <a:cs typeface="Times New Roman" panose="02020603050405020304" pitchFamily="18" charset="0"/>
            </a:endParaRPr>
          </a:p>
          <a:p>
            <a:pPr algn="ctr"/>
            <a:r>
              <a:rPr lang="en-US" sz="3600" b="1" smtClean="0">
                <a:solidFill>
                  <a:schemeClr val="bg1"/>
                </a:solidFill>
                <a:latin typeface="Times New Roman" panose="02020603050405020304" pitchFamily="18" charset="0"/>
                <a:cs typeface="Times New Roman" panose="02020603050405020304" pitchFamily="18" charset="0"/>
              </a:rPr>
              <a:t>Vàng tươi hoa cúc áo</a:t>
            </a:r>
            <a:endParaRPr lang="en-US" sz="3600" b="1">
              <a:solidFill>
                <a:schemeClr val="bg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09881" y="0"/>
            <a:ext cx="658425" cy="658425"/>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untitled"/>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a:spLocks noChangeArrowheads="1"/>
          </p:cNvSpPr>
          <p:nvPr/>
        </p:nvSpPr>
        <p:spPr bwMode="auto">
          <a:xfrm>
            <a:off x="3327903" y="5337772"/>
            <a:ext cx="8458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sz="3600" b="1" smtClean="0">
                <a:solidFill>
                  <a:schemeClr val="bg1"/>
                </a:solidFill>
                <a:latin typeface="Times New Roman" panose="02020603050405020304" pitchFamily="18" charset="0"/>
                <a:cs typeface="Times New Roman" panose="02020603050405020304" pitchFamily="18" charset="0"/>
              </a:rPr>
              <a:t>Hồng hồng hoa cối xay</a:t>
            </a:r>
            <a:endParaRPr lang="en-US" sz="3600" b="1">
              <a:solidFill>
                <a:schemeClr val="bg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60903" cy="660903"/>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dong rie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a:spLocks noChangeArrowheads="1"/>
          </p:cNvSpPr>
          <p:nvPr/>
        </p:nvSpPr>
        <p:spPr bwMode="auto">
          <a:xfrm>
            <a:off x="2375403" y="5279679"/>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sz="3600" b="1" smtClean="0">
                <a:solidFill>
                  <a:srgbClr val="FFFFFF"/>
                </a:solidFill>
                <a:latin typeface="Times New Roman" panose="02020603050405020304" pitchFamily="18" charset="0"/>
                <a:cs typeface="Times New Roman" panose="02020603050405020304" pitchFamily="18" charset="0"/>
              </a:rPr>
              <a:t>Đỏ rực nụ dong giềng</a:t>
            </a:r>
            <a:endParaRPr lang="en-US" sz="3600" b="1">
              <a:solidFill>
                <a:srgbClr val="FFFFFF"/>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60903" cy="660903"/>
          </a:xfrm>
          <a:prstGeom prst="rect">
            <a:avLst/>
          </a:prstGeom>
        </p:spPr>
      </p:pic>
    </p:spTree>
    <p:custDataLst>
      <p:tags r:id="rId3"/>
    </p:custDataLst>
  </p:cSld>
  <p:clrMapOvr>
    <a:masterClrMapping/>
  </p:clrMapOvr>
  <p:transition spd="slow" advClick="0" advTm="10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 name="TIMING" val="|3.1|1|0.7|4.1|2.2|3.1|2.6"/>
</p:tagLst>
</file>

<file path=ppt/tags/tag10.xml><?xml version="1.0" encoding="utf-8"?>
<p:tagLst xmlns:p="http://schemas.openxmlformats.org/presentationml/2006/main">
  <p:tag name="TIMING" val="|0.6"/>
</p:tagLst>
</file>

<file path=ppt/tags/tag11.xml><?xml version="1.0" encoding="utf-8"?>
<p:tagLst xmlns:p="http://schemas.openxmlformats.org/presentationml/2006/main">
  <p:tag name="TIMING" val="|1.3"/>
</p:tagLst>
</file>

<file path=ppt/tags/tag12.xml><?xml version="1.0" encoding="utf-8"?>
<p:tagLst xmlns:p="http://schemas.openxmlformats.org/presentationml/2006/main">
  <p:tag name="TIMING" val="|1.6"/>
</p:tagLst>
</file>

<file path=ppt/tags/tag13.xml><?xml version="1.0" encoding="utf-8"?>
<p:tagLst xmlns:p="http://schemas.openxmlformats.org/presentationml/2006/main">
  <p:tag name="TIMING" val="|1.8"/>
</p:tagLst>
</file>

<file path=ppt/tags/tag14.xml><?xml version="1.0" encoding="utf-8"?>
<p:tagLst xmlns:p="http://schemas.openxmlformats.org/presentationml/2006/main">
  <p:tag name="TIMING" val="|7.1"/>
</p:tagLst>
</file>

<file path=ppt/tags/tag15.xml><?xml version="1.0" encoding="utf-8"?>
<p:tagLst xmlns:p="http://schemas.openxmlformats.org/presentationml/2006/main">
  <p:tag name="TIMING" val="|2.4|7.3|2.2"/>
</p:tagLst>
</file>

<file path=ppt/tags/tag16.xml><?xml version="1.0" encoding="utf-8"?>
<p:tagLst xmlns:p="http://schemas.openxmlformats.org/presentationml/2006/main">
  <p:tag name="TIMING" val="|1.9|11.5"/>
</p:tagLst>
</file>

<file path=ppt/tags/tag17.xml><?xml version="1.0" encoding="utf-8"?>
<p:tagLst xmlns:p="http://schemas.openxmlformats.org/presentationml/2006/main">
  <p:tag name="TIMING" val="|3.5|7|2.5|2.3|2.7"/>
</p:tagLst>
</file>

<file path=ppt/tags/tag18.xml><?xml version="1.0" encoding="utf-8"?>
<p:tagLst xmlns:p="http://schemas.openxmlformats.org/presentationml/2006/main">
  <p:tag name="TIMING" val="|2"/>
</p:tagLst>
</file>

<file path=ppt/tags/tag19.xml><?xml version="1.0" encoding="utf-8"?>
<p:tagLst xmlns:p="http://schemas.openxmlformats.org/presentationml/2006/main">
  <p:tag name="TIMING" val="|2.7"/>
</p:tagLst>
</file>

<file path=ppt/tags/tag2.xml><?xml version="1.0" encoding="utf-8"?>
<p:tagLst xmlns:p="http://schemas.openxmlformats.org/presentationml/2006/main">
  <p:tag name="TIMING" val="|25|2|0.9"/>
</p:tagLst>
</file>

<file path=ppt/tags/tag20.xml><?xml version="1.0" encoding="utf-8"?>
<p:tagLst xmlns:p="http://schemas.openxmlformats.org/presentationml/2006/main">
  <p:tag name="TIMING" val="|1.6"/>
</p:tagLst>
</file>

<file path=ppt/tags/tag21.xml><?xml version="1.0" encoding="utf-8"?>
<p:tagLst xmlns:p="http://schemas.openxmlformats.org/presentationml/2006/main">
  <p:tag name="TIMING" val="|1.9"/>
</p:tagLst>
</file>

<file path=ppt/tags/tag22.xml><?xml version="1.0" encoding="utf-8"?>
<p:tagLst xmlns:p="http://schemas.openxmlformats.org/presentationml/2006/main">
  <p:tag name="TIMING" val="|2"/>
</p:tagLst>
</file>

<file path=ppt/tags/tag23.xml><?xml version="1.0" encoding="utf-8"?>
<p:tagLst xmlns:p="http://schemas.openxmlformats.org/presentationml/2006/main">
  <p:tag name="TIMING" val="|2.4"/>
</p:tagLst>
</file>

<file path=ppt/tags/tag24.xml><?xml version="1.0" encoding="utf-8"?>
<p:tagLst xmlns:p="http://schemas.openxmlformats.org/presentationml/2006/main">
  <p:tag name="TIMING" val="|1.9"/>
</p:tagLst>
</file>

<file path=ppt/tags/tag25.xml><?xml version="1.0" encoding="utf-8"?>
<p:tagLst xmlns:p="http://schemas.openxmlformats.org/presentationml/2006/main">
  <p:tag name="TIMING" val="|7.2|2.3|2.3|1.4|1.3|2.5|2.5|1.2|1.4|1.3|1.4|1.4|1.3|1.2|1.3|2.7|2.6|2.6|2.8|2.3|2.5|2.7|2.5|2.7"/>
</p:tagLst>
</file>

<file path=ppt/tags/tag26.xml><?xml version="1.0" encoding="utf-8"?>
<p:tagLst xmlns:p="http://schemas.openxmlformats.org/presentationml/2006/main">
  <p:tag name="TIMING" val="|6.4"/>
</p:tagLst>
</file>

<file path=ppt/tags/tag27.xml><?xml version="1.0" encoding="utf-8"?>
<p:tagLst xmlns:p="http://schemas.openxmlformats.org/presentationml/2006/main">
  <p:tag name="TIMING" val="|1.5"/>
</p:tagLst>
</file>

<file path=ppt/tags/tag3.xml><?xml version="1.0" encoding="utf-8"?>
<p:tagLst xmlns:p="http://schemas.openxmlformats.org/presentationml/2006/main">
  <p:tag name="TIMING" val="|1.9|8.6|2"/>
</p:tagLst>
</file>

<file path=ppt/tags/tag4.xml><?xml version="1.0" encoding="utf-8"?>
<p:tagLst xmlns:p="http://schemas.openxmlformats.org/presentationml/2006/main">
  <p:tag name="TIMING" val="|1.2"/>
</p:tagLst>
</file>

<file path=ppt/tags/tag5.xml><?xml version="1.0" encoding="utf-8"?>
<p:tagLst xmlns:p="http://schemas.openxmlformats.org/presentationml/2006/main">
  <p:tag name="TIMING" val="|1.9"/>
</p:tagLst>
</file>

<file path=ppt/tags/tag6.xml><?xml version="1.0" encoding="utf-8"?>
<p:tagLst xmlns:p="http://schemas.openxmlformats.org/presentationml/2006/main">
  <p:tag name="TIMING" val="|1.6"/>
</p:tagLst>
</file>

<file path=ppt/tags/tag7.xml><?xml version="1.0" encoding="utf-8"?>
<p:tagLst xmlns:p="http://schemas.openxmlformats.org/presentationml/2006/main">
  <p:tag name="TIMING" val="|1.3"/>
</p:tagLst>
</file>

<file path=ppt/tags/tag8.xml><?xml version="1.0" encoding="utf-8"?>
<p:tagLst xmlns:p="http://schemas.openxmlformats.org/presentationml/2006/main">
  <p:tag name="TIMING" val="|1.8"/>
</p:tagLst>
</file>

<file path=ppt/tags/tag9.xml><?xml version="1.0" encoding="utf-8"?>
<p:tagLst xmlns:p="http://schemas.openxmlformats.org/presentationml/2006/main">
  <p:tag name="TIMING" val="|1.8|1.2"/>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2229</Words>
  <Application>WPS Presentation</Application>
  <PresentationFormat>Widescreen</PresentationFormat>
  <Paragraphs>150</Paragraphs>
  <Slides>28</Slides>
  <Notes>1</Notes>
  <HiddenSlides>0</HiddenSlides>
  <MMClips>1</MMClips>
  <ScaleCrop>false</ScaleCrop>
  <HeadingPairs>
    <vt:vector size="6" baseType="variant">
      <vt:variant>
        <vt:lpstr>已用的字体</vt:lpstr>
      </vt:variant>
      <vt:variant>
        <vt:i4>8</vt:i4>
      </vt:variant>
      <vt:variant>
        <vt:lpstr>主题</vt:lpstr>
      </vt:variant>
      <vt:variant>
        <vt:i4>8</vt:i4>
      </vt:variant>
      <vt:variant>
        <vt:lpstr>幻灯片标题</vt:lpstr>
      </vt:variant>
      <vt:variant>
        <vt:i4>28</vt:i4>
      </vt:variant>
    </vt:vector>
  </HeadingPairs>
  <TitlesOfParts>
    <vt:vector size="44" baseType="lpstr">
      <vt:lpstr>Arial</vt:lpstr>
      <vt:lpstr>SimSun</vt:lpstr>
      <vt:lpstr>Wingdings</vt:lpstr>
      <vt:lpstr>Times New Roman</vt:lpstr>
      <vt:lpstr>Microsoft YaHei</vt:lpstr>
      <vt:lpstr>Calibri</vt:lpstr>
      <vt:lpstr>Arial Unicode MS</vt:lpstr>
      <vt:lpstr>Calibri Light</vt:lpstr>
      <vt:lpstr>1_Office Theme</vt:lpstr>
      <vt:lpstr>2_Office Theme</vt:lpstr>
      <vt:lpstr>3_Office Theme</vt:lpstr>
      <vt:lpstr>1_Default Design</vt:lpstr>
      <vt:lpstr>2_Default Design</vt:lpstr>
      <vt:lpstr>3_Default Design</vt:lpstr>
      <vt:lpstr>Office Theme</vt:lpstr>
      <vt:lpstr>4_Office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Anh Nguyễn Thị Lan</cp:lastModifiedBy>
  <cp:revision>54</cp:revision>
  <dcterms:created xsi:type="dcterms:W3CDTF">2022-01-19T13:36:00Z</dcterms:created>
  <dcterms:modified xsi:type="dcterms:W3CDTF">2026-01-21T14:55:54Z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D384BAE7AAFE49B6ABAE19CE0C3CD738_12</vt:lpwstr>
  </property>
  <property fmtid="{D5CDD505-2E9C-101B-9397-08002B2CF9AE}" pid="3" name="KSOProductBuildVer">
    <vt:lpwstr>1033-12.2.0.23196</vt:lpwstr>
  </property>
</Properties>
</file>