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7.svg" ContentType="image/svg+xml"/>
  <Override PartName="/ppt/media/image19.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Lst>
  <p:notesMasterIdLst>
    <p:notesMasterId r:id="rId11"/>
  </p:notesMasterIdLst>
  <p:sldIdLst>
    <p:sldId id="259" r:id="rId10"/>
    <p:sldId id="328" r:id="rId12"/>
    <p:sldId id="292" r:id="rId13"/>
    <p:sldId id="293" r:id="rId14"/>
    <p:sldId id="294" r:id="rId15"/>
    <p:sldId id="300" r:id="rId16"/>
    <p:sldId id="319" r:id="rId17"/>
    <p:sldId id="296" r:id="rId18"/>
    <p:sldId id="297" r:id="rId19"/>
    <p:sldId id="298" r:id="rId20"/>
    <p:sldId id="303" r:id="rId21"/>
    <p:sldId id="304" r:id="rId22"/>
    <p:sldId id="305" r:id="rId23"/>
    <p:sldId id="306" r:id="rId24"/>
    <p:sldId id="308" r:id="rId25"/>
    <p:sldId id="310" r:id="rId26"/>
    <p:sldId id="316" r:id="rId27"/>
    <p:sldId id="317" r:id="rId28"/>
    <p:sldId id="321" r:id="rId29"/>
    <p:sldId id="322" r:id="rId30"/>
    <p:sldId id="323" r:id="rId31"/>
    <p:sldId id="324" r:id="rId32"/>
    <p:sldId id="325" r:id="rId33"/>
    <p:sldId id="326" r:id="rId34"/>
    <p:sldId id="313" r:id="rId35"/>
    <p:sldId id="327" r:id="rId36"/>
    <p:sldId id="312"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BC62D"/>
    <a:srgbClr val="BC4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192BE-D9C8-4629-BFB5-65CFC175B4D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993FD-1D81-458B-9821-9061D09B602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eaLnBrk="0" fontAlgn="base" hangingPunct="0">
              <a:spcBef>
                <a:spcPct val="0"/>
              </a:spcBef>
              <a:spcAft>
                <a:spcPct val="0"/>
              </a:spcAft>
              <a:defRPr/>
            </a:pPr>
            <a:fld id="{39AD698A-D66C-4FA1-BBD8-F72AE9E6E751}" type="slidenum">
              <a:rPr lang="zh-CN" altLang="en-US" smtClean="0">
                <a:solidFill>
                  <a:prstClr val="black"/>
                </a:solidFill>
                <a:ea typeface="Microsoft YaHei" panose="020B0503020204020204" pitchFamily="34" charset="-122"/>
              </a:rPr>
            </a:fld>
            <a:endParaRPr lang="zh-CN" altLang="en-US">
              <a:solidFill>
                <a:prstClr val="black"/>
              </a:solidFill>
              <a:ea typeface="Microsoft YaHei"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fld>
            <a:endParaRPr lang="en-US">
              <a:solidFill>
                <a:srgbClr val="000000"/>
              </a:solidFill>
            </a:endParaRPr>
          </a:p>
        </p:txBody>
      </p:sp>
    </p:spTree>
  </p:cSld>
  <p:clrMapOvr>
    <a:masterClrMapping/>
  </p:clrMapOvr>
  <p:transition spd="slow" advClick="0" advTm="10000">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advClick="0" advTm="10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Ovr>
    <a:masterClrMapping/>
  </p:clrMapOvr>
  <p:transition spd="slow" advClick="0" advTm="10000">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2" Type="http://schemas.openxmlformats.org/officeDocument/2006/relationships/theme" Target="../theme/theme7.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2" Type="http://schemas.openxmlformats.org/officeDocument/2006/relationships/theme" Target="../theme/theme8.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A9852-394B-43E0-A28D-019658513A2D}" type="datetimeFigureOut">
              <a:rPr lang="vi-VN" smtClean="0">
                <a:solidFill>
                  <a:prstClr val="black">
                    <a:tint val="75000"/>
                  </a:prstClr>
                </a:solidFill>
              </a:rPr>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E77E2-894A-44E8-BD63-FD67ABD54CC0}" type="slidenum">
              <a:rPr lang="vi-VN" smtClean="0">
                <a:solidFill>
                  <a:prstClr val="black">
                    <a:tint val="75000"/>
                  </a:prstClr>
                </a:solidFill>
              </a:rPr>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2F78F-D0CD-4D18-8A2C-6752CA0144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AD9E0-3E32-47FF-9608-EC96EC362AB8}"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0">
    <p:wipe/>
  </p:transition>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97D0E372-EF0B-4273-8C95-6DF4B0C64F0A}" type="slidenum">
              <a:rPr lang="en-US" smtClean="0">
                <a:solidFill>
                  <a:srgbClr val="000000"/>
                </a:solidFill>
              </a:rPr>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10000">
    <p:wip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97D0E372-EF0B-4273-8C95-6DF4B0C64F0A}" type="slidenum">
              <a:rPr lang="en-US" smtClean="0">
                <a:solidFill>
                  <a:srgbClr val="000000"/>
                </a:solidFill>
              </a:rPr>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10000">
    <p:wip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97D0E372-EF0B-4273-8C95-6DF4B0C64F0A}" type="slidenum">
              <a:rPr lang="en-US" smtClean="0">
                <a:solidFill>
                  <a:srgbClr val="000000"/>
                </a:solidFill>
              </a:rPr>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advClick="0" advTm="10000">
    <p:wip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Click="0" advTm="10000">
    <p:wipe/>
  </p:transition>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advClick="0" advTm="10000">
    <p:wipe/>
  </p:transition>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tags" Target="../tags/tag9.xml"/><Relationship Id="rId2" Type="http://schemas.openxmlformats.org/officeDocument/2006/relationships/image" Target="../media/image10.pn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image" Target="../media/image4.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4.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xml"/><Relationship Id="rId2" Type="http://schemas.openxmlformats.org/officeDocument/2006/relationships/image" Target="../media/image4.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xml"/><Relationship Id="rId2" Type="http://schemas.openxmlformats.org/officeDocument/2006/relationships/image" Target="../media/image4.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xml"/><Relationship Id="rId2" Type="http://schemas.openxmlformats.org/officeDocument/2006/relationships/image" Target="../media/image4.pn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xml"/><Relationship Id="rId2" Type="http://schemas.openxmlformats.org/officeDocument/2006/relationships/image" Target="../media/image4.png"/><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3.xml"/><Relationship Id="rId7"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12.jpeg"/><Relationship Id="rId6" Type="http://schemas.openxmlformats.org/officeDocument/2006/relationships/image" Target="../media/image20.jpeg"/><Relationship Id="rId5" Type="http://schemas.openxmlformats.org/officeDocument/2006/relationships/image" Target="../media/image8.jpe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1" Type="http://schemas.openxmlformats.org/officeDocument/2006/relationships/slideLayout" Target="../slideLayouts/slideLayout29.xml"/><Relationship Id="rId10" Type="http://schemas.openxmlformats.org/officeDocument/2006/relationships/tags" Target="../tags/tag17.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9" Type="http://schemas.openxmlformats.org/officeDocument/2006/relationships/slideLayout" Target="../slideLayouts/slideLayout84.xml"/><Relationship Id="rId38" Type="http://schemas.openxmlformats.org/officeDocument/2006/relationships/tags" Target="../tags/tag18.xml"/><Relationship Id="rId37" Type="http://schemas.openxmlformats.org/officeDocument/2006/relationships/image" Target="../media/image10.png"/><Relationship Id="rId36" Type="http://schemas.openxmlformats.org/officeDocument/2006/relationships/image" Target="../media/image56.svg"/><Relationship Id="rId35" Type="http://schemas.openxmlformats.org/officeDocument/2006/relationships/image" Target="../media/image55.png"/><Relationship Id="rId34" Type="http://schemas.openxmlformats.org/officeDocument/2006/relationships/image" Target="../media/image54.svg"/><Relationship Id="rId33" Type="http://schemas.openxmlformats.org/officeDocument/2006/relationships/image" Target="../media/image53.png"/><Relationship Id="rId32" Type="http://schemas.openxmlformats.org/officeDocument/2006/relationships/image" Target="../media/image52.svg"/><Relationship Id="rId31" Type="http://schemas.openxmlformats.org/officeDocument/2006/relationships/image" Target="../media/image51.png"/><Relationship Id="rId30" Type="http://schemas.openxmlformats.org/officeDocument/2006/relationships/image" Target="../media/image50.svg"/><Relationship Id="rId3" Type="http://schemas.openxmlformats.org/officeDocument/2006/relationships/image" Target="../media/image23.png"/><Relationship Id="rId29" Type="http://schemas.openxmlformats.org/officeDocument/2006/relationships/image" Target="../media/image49.png"/><Relationship Id="rId28" Type="http://schemas.openxmlformats.org/officeDocument/2006/relationships/image" Target="../media/image48.svg"/><Relationship Id="rId27" Type="http://schemas.openxmlformats.org/officeDocument/2006/relationships/image" Target="../media/image47.png"/><Relationship Id="rId26" Type="http://schemas.openxmlformats.org/officeDocument/2006/relationships/image" Target="../media/image46.svg"/><Relationship Id="rId25" Type="http://schemas.openxmlformats.org/officeDocument/2006/relationships/image" Target="../media/image45.png"/><Relationship Id="rId24" Type="http://schemas.openxmlformats.org/officeDocument/2006/relationships/image" Target="../media/image44.svg"/><Relationship Id="rId23" Type="http://schemas.openxmlformats.org/officeDocument/2006/relationships/image" Target="../media/image43.png"/><Relationship Id="rId22" Type="http://schemas.openxmlformats.org/officeDocument/2006/relationships/image" Target="../media/image42.svg"/><Relationship Id="rId21" Type="http://schemas.openxmlformats.org/officeDocument/2006/relationships/image" Target="../media/image41.png"/><Relationship Id="rId20" Type="http://schemas.openxmlformats.org/officeDocument/2006/relationships/image" Target="../media/image40.svg"/><Relationship Id="rId2" Type="http://schemas.openxmlformats.org/officeDocument/2006/relationships/image" Target="../media/image22.svg"/><Relationship Id="rId19" Type="http://schemas.openxmlformats.org/officeDocument/2006/relationships/image" Target="../media/image39.png"/><Relationship Id="rId18" Type="http://schemas.openxmlformats.org/officeDocument/2006/relationships/image" Target="../media/image38.svg"/><Relationship Id="rId17" Type="http://schemas.openxmlformats.org/officeDocument/2006/relationships/image" Target="../media/image37.png"/><Relationship Id="rId16" Type="http://schemas.openxmlformats.org/officeDocument/2006/relationships/image" Target="../media/image36.svg"/><Relationship Id="rId15" Type="http://schemas.openxmlformats.org/officeDocument/2006/relationships/image" Target="../media/image35.png"/><Relationship Id="rId14" Type="http://schemas.openxmlformats.org/officeDocument/2006/relationships/image" Target="../media/image34.svg"/><Relationship Id="rId13" Type="http://schemas.openxmlformats.org/officeDocument/2006/relationships/image" Target="../media/image33.png"/><Relationship Id="rId12" Type="http://schemas.openxmlformats.org/officeDocument/2006/relationships/image" Target="../media/image32.svg"/><Relationship Id="rId11" Type="http://schemas.openxmlformats.org/officeDocument/2006/relationships/image" Target="../media/image31.png"/><Relationship Id="rId10" Type="http://schemas.openxmlformats.org/officeDocument/2006/relationships/image" Target="../media/image30.sv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9.xml"/><Relationship Id="rId2" Type="http://schemas.openxmlformats.org/officeDocument/2006/relationships/image" Target="../media/image4.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9" Type="http://schemas.openxmlformats.org/officeDocument/2006/relationships/slideLayout" Target="../slideLayouts/slideLayout29.xml"/><Relationship Id="rId38" Type="http://schemas.openxmlformats.org/officeDocument/2006/relationships/tags" Target="../tags/tag20.xml"/><Relationship Id="rId37" Type="http://schemas.openxmlformats.org/officeDocument/2006/relationships/image" Target="../media/image10.png"/><Relationship Id="rId36" Type="http://schemas.openxmlformats.org/officeDocument/2006/relationships/image" Target="../media/image56.svg"/><Relationship Id="rId35" Type="http://schemas.openxmlformats.org/officeDocument/2006/relationships/image" Target="../media/image55.png"/><Relationship Id="rId34" Type="http://schemas.openxmlformats.org/officeDocument/2006/relationships/image" Target="../media/image54.svg"/><Relationship Id="rId33" Type="http://schemas.openxmlformats.org/officeDocument/2006/relationships/image" Target="../media/image53.png"/><Relationship Id="rId32" Type="http://schemas.openxmlformats.org/officeDocument/2006/relationships/image" Target="../media/image52.svg"/><Relationship Id="rId31" Type="http://schemas.openxmlformats.org/officeDocument/2006/relationships/image" Target="../media/image51.png"/><Relationship Id="rId30" Type="http://schemas.openxmlformats.org/officeDocument/2006/relationships/image" Target="../media/image50.svg"/><Relationship Id="rId3" Type="http://schemas.openxmlformats.org/officeDocument/2006/relationships/image" Target="../media/image23.png"/><Relationship Id="rId29" Type="http://schemas.openxmlformats.org/officeDocument/2006/relationships/image" Target="../media/image49.png"/><Relationship Id="rId28" Type="http://schemas.openxmlformats.org/officeDocument/2006/relationships/image" Target="../media/image48.svg"/><Relationship Id="rId27" Type="http://schemas.openxmlformats.org/officeDocument/2006/relationships/image" Target="../media/image47.png"/><Relationship Id="rId26" Type="http://schemas.openxmlformats.org/officeDocument/2006/relationships/image" Target="../media/image46.svg"/><Relationship Id="rId25" Type="http://schemas.openxmlformats.org/officeDocument/2006/relationships/image" Target="../media/image45.png"/><Relationship Id="rId24" Type="http://schemas.openxmlformats.org/officeDocument/2006/relationships/image" Target="../media/image44.svg"/><Relationship Id="rId23" Type="http://schemas.openxmlformats.org/officeDocument/2006/relationships/image" Target="../media/image43.png"/><Relationship Id="rId22" Type="http://schemas.openxmlformats.org/officeDocument/2006/relationships/image" Target="../media/image42.svg"/><Relationship Id="rId21" Type="http://schemas.openxmlformats.org/officeDocument/2006/relationships/image" Target="../media/image41.png"/><Relationship Id="rId20" Type="http://schemas.openxmlformats.org/officeDocument/2006/relationships/image" Target="../media/image40.svg"/><Relationship Id="rId2" Type="http://schemas.openxmlformats.org/officeDocument/2006/relationships/image" Target="../media/image22.svg"/><Relationship Id="rId19" Type="http://schemas.openxmlformats.org/officeDocument/2006/relationships/image" Target="../media/image39.png"/><Relationship Id="rId18" Type="http://schemas.openxmlformats.org/officeDocument/2006/relationships/image" Target="../media/image38.svg"/><Relationship Id="rId17" Type="http://schemas.openxmlformats.org/officeDocument/2006/relationships/image" Target="../media/image37.png"/><Relationship Id="rId16" Type="http://schemas.openxmlformats.org/officeDocument/2006/relationships/image" Target="../media/image36.svg"/><Relationship Id="rId15" Type="http://schemas.openxmlformats.org/officeDocument/2006/relationships/image" Target="../media/image35.png"/><Relationship Id="rId14" Type="http://schemas.openxmlformats.org/officeDocument/2006/relationships/image" Target="../media/image34.svg"/><Relationship Id="rId13" Type="http://schemas.openxmlformats.org/officeDocument/2006/relationships/image" Target="../media/image33.png"/><Relationship Id="rId12" Type="http://schemas.openxmlformats.org/officeDocument/2006/relationships/image" Target="../media/image32.svg"/><Relationship Id="rId11" Type="http://schemas.openxmlformats.org/officeDocument/2006/relationships/image" Target="../media/image31.png"/><Relationship Id="rId10" Type="http://schemas.openxmlformats.org/officeDocument/2006/relationships/image" Target="../media/image30.sv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image" Target="../media/image4.png"/><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image" Target="../media/image4.pn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9" Type="http://schemas.openxmlformats.org/officeDocument/2006/relationships/slideLayout" Target="../slideLayouts/slideLayout29.xml"/><Relationship Id="rId38" Type="http://schemas.openxmlformats.org/officeDocument/2006/relationships/tags" Target="../tags/tag23.xml"/><Relationship Id="rId37" Type="http://schemas.openxmlformats.org/officeDocument/2006/relationships/image" Target="../media/image10.png"/><Relationship Id="rId36" Type="http://schemas.openxmlformats.org/officeDocument/2006/relationships/image" Target="../media/image56.svg"/><Relationship Id="rId35" Type="http://schemas.openxmlformats.org/officeDocument/2006/relationships/image" Target="../media/image55.png"/><Relationship Id="rId34" Type="http://schemas.openxmlformats.org/officeDocument/2006/relationships/image" Target="../media/image54.svg"/><Relationship Id="rId33" Type="http://schemas.openxmlformats.org/officeDocument/2006/relationships/image" Target="../media/image53.png"/><Relationship Id="rId32" Type="http://schemas.openxmlformats.org/officeDocument/2006/relationships/image" Target="../media/image52.svg"/><Relationship Id="rId31" Type="http://schemas.openxmlformats.org/officeDocument/2006/relationships/image" Target="../media/image51.png"/><Relationship Id="rId30" Type="http://schemas.openxmlformats.org/officeDocument/2006/relationships/image" Target="../media/image50.svg"/><Relationship Id="rId3" Type="http://schemas.openxmlformats.org/officeDocument/2006/relationships/image" Target="../media/image23.png"/><Relationship Id="rId29" Type="http://schemas.openxmlformats.org/officeDocument/2006/relationships/image" Target="../media/image49.png"/><Relationship Id="rId28" Type="http://schemas.openxmlformats.org/officeDocument/2006/relationships/image" Target="../media/image48.svg"/><Relationship Id="rId27" Type="http://schemas.openxmlformats.org/officeDocument/2006/relationships/image" Target="../media/image47.png"/><Relationship Id="rId26" Type="http://schemas.openxmlformats.org/officeDocument/2006/relationships/image" Target="../media/image46.svg"/><Relationship Id="rId25" Type="http://schemas.openxmlformats.org/officeDocument/2006/relationships/image" Target="../media/image45.png"/><Relationship Id="rId24" Type="http://schemas.openxmlformats.org/officeDocument/2006/relationships/image" Target="../media/image44.svg"/><Relationship Id="rId23" Type="http://schemas.openxmlformats.org/officeDocument/2006/relationships/image" Target="../media/image43.png"/><Relationship Id="rId22" Type="http://schemas.openxmlformats.org/officeDocument/2006/relationships/image" Target="../media/image42.svg"/><Relationship Id="rId21" Type="http://schemas.openxmlformats.org/officeDocument/2006/relationships/image" Target="../media/image41.png"/><Relationship Id="rId20" Type="http://schemas.openxmlformats.org/officeDocument/2006/relationships/image" Target="../media/image40.svg"/><Relationship Id="rId2" Type="http://schemas.openxmlformats.org/officeDocument/2006/relationships/image" Target="../media/image22.svg"/><Relationship Id="rId19" Type="http://schemas.openxmlformats.org/officeDocument/2006/relationships/image" Target="../media/image39.png"/><Relationship Id="rId18" Type="http://schemas.openxmlformats.org/officeDocument/2006/relationships/image" Target="../media/image38.svg"/><Relationship Id="rId17" Type="http://schemas.openxmlformats.org/officeDocument/2006/relationships/image" Target="../media/image37.png"/><Relationship Id="rId16" Type="http://schemas.openxmlformats.org/officeDocument/2006/relationships/image" Target="../media/image36.svg"/><Relationship Id="rId15" Type="http://schemas.openxmlformats.org/officeDocument/2006/relationships/image" Target="../media/image35.png"/><Relationship Id="rId14" Type="http://schemas.openxmlformats.org/officeDocument/2006/relationships/image" Target="../media/image34.svg"/><Relationship Id="rId13" Type="http://schemas.openxmlformats.org/officeDocument/2006/relationships/image" Target="../media/image33.png"/><Relationship Id="rId12" Type="http://schemas.openxmlformats.org/officeDocument/2006/relationships/image" Target="../media/image32.svg"/><Relationship Id="rId11" Type="http://schemas.openxmlformats.org/officeDocument/2006/relationships/image" Target="../media/image31.png"/><Relationship Id="rId10" Type="http://schemas.openxmlformats.org/officeDocument/2006/relationships/image" Target="../media/image30.sv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4.xml"/><Relationship Id="rId2" Type="http://schemas.openxmlformats.org/officeDocument/2006/relationships/image" Target="../media/image10.png"/><Relationship Id="rId1" Type="http://schemas.openxmlformats.org/officeDocument/2006/relationships/image" Target="../media/image57.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5.xml"/><Relationship Id="rId7" Type="http://schemas.openxmlformats.org/officeDocument/2006/relationships/image" Target="../media/image10.png"/><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image" Target="../media/image58.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6.xml"/><Relationship Id="rId2" Type="http://schemas.openxmlformats.org/officeDocument/2006/relationships/image" Target="../media/image10.png"/><Relationship Id="rId1" Type="http://schemas.openxmlformats.org/officeDocument/2006/relationships/image" Target="../media/image57.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tags" Target="../tags/tag27.xml"/><Relationship Id="rId2" Type="http://schemas.openxmlformats.org/officeDocument/2006/relationships/image" Target="../media/image65.png"/><Relationship Id="rId1" Type="http://schemas.openxmlformats.org/officeDocument/2006/relationships/image" Target="../media/image64.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image" Target="../media/image4.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image" Target="../media/image4.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4.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4.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tags" Target="../tags/tag7.xml"/><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1.xml"/><Relationship Id="rId3" Type="http://schemas.openxmlformats.org/officeDocument/2006/relationships/tags" Target="../tags/tag8.xml"/><Relationship Id="rId2" Type="http://schemas.openxmlformats.org/officeDocument/2006/relationships/image" Target="../media/image10.pn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1466"/>
            <a:ext cx="12192000" cy="6858000"/>
          </a:xfrm>
          <a:prstGeom prst="rect">
            <a:avLst/>
          </a:prstGeom>
        </p:spPr>
      </p:pic>
      <p:sp>
        <p:nvSpPr>
          <p:cNvPr id="22" name="TextBox 21"/>
          <p:cNvSpPr txBox="1"/>
          <p:nvPr/>
        </p:nvSpPr>
        <p:spPr>
          <a:xfrm>
            <a:off x="2792567" y="1344361"/>
            <a:ext cx="6606862" cy="368300"/>
          </a:xfrm>
          <a:prstGeom prst="rect">
            <a:avLst/>
          </a:prstGeom>
          <a:noFill/>
        </p:spPr>
        <p:txBody>
          <a:bodyPr wrap="square" rtlCol="0">
            <a:spAutoFit/>
          </a:bodyPr>
          <a:lstStyle/>
          <a:p>
            <a:pPr algn="ctr"/>
            <a:r>
              <a:rPr lang="en-US" b="1">
                <a:solidFill>
                  <a:srgbClr val="C00000"/>
                </a:solidFill>
                <a:latin typeface="Times New Roman" panose="02020603050405020304" pitchFamily="18" charset="0"/>
                <a:cs typeface="Times New Roman" panose="02020603050405020304" pitchFamily="18" charset="0"/>
              </a:rPr>
              <a:t>TRƯỜNG </a:t>
            </a:r>
            <a:r>
              <a:rPr lang="en-US" b="1" dirty="0">
                <a:solidFill>
                  <a:srgbClr val="C00000"/>
                </a:solidFill>
                <a:latin typeface="Times New Roman" panose="02020603050405020304" pitchFamily="18" charset="0"/>
                <a:cs typeface="Times New Roman" panose="02020603050405020304" pitchFamily="18" charset="0"/>
              </a:rPr>
              <a:t>MẦM </a:t>
            </a:r>
            <a:r>
              <a:rPr lang="en-US" b="1">
                <a:solidFill>
                  <a:srgbClr val="C00000"/>
                </a:solidFill>
                <a:latin typeface="Times New Roman" panose="02020603050405020304" pitchFamily="18" charset="0"/>
                <a:cs typeface="Times New Roman" panose="02020603050405020304" pitchFamily="18" charset="0"/>
              </a:rPr>
              <a:t>NON </a:t>
            </a:r>
            <a:r>
              <a:rPr lang="vi-VN" altLang="en-US" b="1">
                <a:solidFill>
                  <a:srgbClr val="C00000"/>
                </a:solidFill>
                <a:latin typeface="Times New Roman" panose="02020603050405020304" pitchFamily="18" charset="0"/>
                <a:cs typeface="Times New Roman" panose="02020603050405020304" pitchFamily="18" charset="0"/>
              </a:rPr>
              <a:t>HÀ </a:t>
            </a:r>
            <a:r>
              <a:rPr lang="vi-VN" altLang="en-US" b="1">
                <a:solidFill>
                  <a:srgbClr val="C00000"/>
                </a:solidFill>
                <a:latin typeface="Times New Roman" panose="02020603050405020304" pitchFamily="18" charset="0"/>
                <a:cs typeface="Times New Roman" panose="02020603050405020304" pitchFamily="18" charset="0"/>
              </a:rPr>
              <a:t>TRÌ</a:t>
            </a:r>
            <a:endParaRPr lang="vi-VN" altLang="en-US" b="1">
              <a:solidFill>
                <a:srgbClr val="C0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855133" y="3105585"/>
            <a:ext cx="10369455" cy="738664"/>
          </a:xfrm>
          <a:prstGeom prst="rect">
            <a:avLst/>
          </a:prstGeom>
          <a:noFill/>
        </p:spPr>
        <p:txBody>
          <a:bodyPr wrap="square" rtlCol="0">
            <a:spAutoFit/>
          </a:bodyPr>
          <a:lstStyle/>
          <a:p>
            <a:pPr algn="ctr"/>
            <a:r>
              <a:rPr lang="en-US" sz="2800" b="1" smtClean="0">
                <a:solidFill>
                  <a:srgbClr val="C00000"/>
                </a:solidFill>
                <a:latin typeface="Times New Roman" panose="02020603050405020304" pitchFamily="18" charset="0"/>
                <a:cs typeface="Times New Roman" panose="02020603050405020304" pitchFamily="18" charset="0"/>
              </a:rPr>
              <a:t>ĐỀ TÀI: THƠ BÓ HOA TẶNG CÔ</a:t>
            </a:r>
            <a:endParaRPr lang="vi-VN" sz="2800" b="1" dirty="0">
              <a:solidFill>
                <a:srgbClr val="C0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343150" y="2520950"/>
            <a:ext cx="7880350" cy="583565"/>
          </a:xfrm>
          <a:prstGeom prst="rect">
            <a:avLst/>
          </a:prstGeom>
          <a:noFill/>
        </p:spPr>
        <p:txBody>
          <a:bodyPr wrap="square" lIns="91440" tIns="45720" rIns="91440" bIns="45720">
            <a:spAutoFit/>
          </a:bodyPr>
          <a:lstStyle/>
          <a:p>
            <a:pPr algn="ctr"/>
            <a:r>
              <a:rPr lang="en-US" sz="3200" b="1">
                <a:ln w="0"/>
                <a:solidFill>
                  <a:srgbClr val="0066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LĨNH VỰC PHÁT TRIỂN </a:t>
            </a:r>
            <a:r>
              <a:rPr lang="en-US" sz="3200" b="1" smtClean="0">
                <a:ln w="0"/>
                <a:solidFill>
                  <a:srgbClr val="0066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 NGỮ</a:t>
            </a:r>
            <a:endParaRPr lang="en-US" sz="3200" b="1" dirty="0">
              <a:ln w="0"/>
              <a:solidFill>
                <a:srgbClr val="0066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2915216" y="3837968"/>
            <a:ext cx="6327273" cy="1198880"/>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Lứa tuổi: 5-6 tuổi</a:t>
            </a:r>
            <a:endParaRPr lang="en-US" sz="2400" b="1">
              <a:solidFill>
                <a:srgbClr val="0070C0"/>
              </a:solidFill>
              <a:latin typeface="Times New Roman" panose="02020603050405020304" pitchFamily="18" charset="0"/>
              <a:cs typeface="Times New Roman" panose="02020603050405020304" pitchFamily="18" charset="0"/>
            </a:endParaRPr>
          </a:p>
          <a:p>
            <a:pPr algn="ctr"/>
            <a:r>
              <a:rPr lang="vi-VN" altLang="en-US" sz="2400" b="1" dirty="0">
                <a:solidFill>
                  <a:srgbClr val="0070C0"/>
                </a:solidFill>
                <a:latin typeface="Times New Roman" panose="02020603050405020304" pitchFamily="18" charset="0"/>
                <a:cs typeface="Times New Roman" panose="02020603050405020304" pitchFamily="18" charset="0"/>
              </a:rPr>
              <a:t>Lớp: MGL A3</a:t>
            </a:r>
            <a:endParaRPr lang="vi-VN" altLang="en-US" sz="2400" b="1" dirty="0">
              <a:solidFill>
                <a:srgbClr val="0070C0"/>
              </a:solidFill>
              <a:latin typeface="Times New Roman" panose="02020603050405020304" pitchFamily="18" charset="0"/>
              <a:cs typeface="Times New Roman" panose="02020603050405020304" pitchFamily="18" charset="0"/>
            </a:endParaRPr>
          </a:p>
          <a:p>
            <a:pPr algn="ctr"/>
            <a:r>
              <a:rPr lang="vi-VN" altLang="en-US" sz="2400" b="1" dirty="0">
                <a:solidFill>
                  <a:srgbClr val="0070C0"/>
                </a:solidFill>
                <a:latin typeface="Times New Roman" panose="02020603050405020304" pitchFamily="18" charset="0"/>
                <a:cs typeface="Times New Roman" panose="02020603050405020304" pitchFamily="18" charset="0"/>
              </a:rPr>
              <a:t>Giáo viên: Nguyễn Thị Nhung</a:t>
            </a:r>
            <a:endParaRPr lang="vi-VN" altLang="en-US" sz="2400" b="1" dirty="0">
              <a:solidFill>
                <a:srgbClr val="0070C0"/>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133600" y="8382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sz="3600" b="1">
                <a:solidFill>
                  <a:srgbClr val="FFFFFF"/>
                </a:solidFill>
                <a:latin typeface="Times New Roman" panose="02020603050405020304" pitchFamily="18" charset="0"/>
                <a:cs typeface="Times New Roman" panose="02020603050405020304" pitchFamily="18" charset="0"/>
              </a:rPr>
              <a:t>Tim tím hoa bìm bìm</a:t>
            </a:r>
            <a:endParaRPr lang="en-US" sz="3600" b="1">
              <a:solidFill>
                <a:srgbClr val="FFFF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73929"/>
          </a:xfrm>
          <a:prstGeom prst="rect">
            <a:avLst/>
          </a:prstGeom>
        </p:spPr>
      </p:pic>
      <p:sp>
        <p:nvSpPr>
          <p:cNvPr id="4" name="TextBox 3"/>
          <p:cNvSpPr txBox="1"/>
          <p:nvPr/>
        </p:nvSpPr>
        <p:spPr>
          <a:xfrm>
            <a:off x="3340729" y="5142368"/>
            <a:ext cx="5350598" cy="646331"/>
          </a:xfrm>
          <a:prstGeom prst="rect">
            <a:avLst/>
          </a:prstGeom>
          <a:noFill/>
        </p:spPr>
        <p:txBody>
          <a:bodyPr wrap="square" rtlCol="0">
            <a:spAutoFit/>
          </a:bodyPr>
          <a:lstStyle/>
          <a:p>
            <a:r>
              <a:rPr lang="en-US" sz="3600" b="1" smtClean="0">
                <a:solidFill>
                  <a:schemeClr val="bg1"/>
                </a:solidFill>
                <a:latin typeface="Times New Roman" panose="02020603050405020304" pitchFamily="18" charset="0"/>
                <a:cs typeface="Times New Roman" panose="02020603050405020304" pitchFamily="18" charset="0"/>
              </a:rPr>
              <a:t>Tim tím hoa bìm bìm</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49789" y="606581"/>
            <a:ext cx="5133315" cy="1200329"/>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Dây tơ hồng em cuốn</a:t>
            </a:r>
            <a:endParaRPr lang="en-US" sz="3600" b="1" smtClean="0">
              <a:solidFill>
                <a:srgbClr val="FF0000"/>
              </a:solidFill>
              <a:latin typeface="Times New Roman" panose="02020603050405020304" pitchFamily="18" charset="0"/>
              <a:cs typeface="Times New Roman" panose="02020603050405020304" pitchFamily="18" charset="0"/>
            </a:endParaRPr>
          </a:p>
          <a:p>
            <a:pPr algn="ctr"/>
            <a:r>
              <a:rPr lang="en-US" sz="3600" b="1" smtClean="0">
                <a:solidFill>
                  <a:srgbClr val="FF0000"/>
                </a:solidFill>
                <a:latin typeface="Times New Roman" panose="02020603050405020304" pitchFamily="18" charset="0"/>
                <a:cs typeface="Times New Roman" panose="02020603050405020304" pitchFamily="18" charset="0"/>
              </a:rPr>
              <a:t>Thành một bó vừa xinh</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90264" y="0"/>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Sa</a:t>
            </a:r>
            <a:endParaRPr lang="en-US"/>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Sao em hồi hộp thế</a:t>
            </a:r>
            <a:endParaRPr lang="en-US" sz="3200" smtClean="0">
              <a:solidFill>
                <a:srgbClr val="FF0000"/>
              </a:solidFill>
              <a:latin typeface="Times New Roman" panose="02020603050405020304" pitchFamily="18" charset="0"/>
              <a:cs typeface="Times New Roman" panose="02020603050405020304" pitchFamily="18" charset="0"/>
            </a:endParaRPr>
          </a:p>
          <a:p>
            <a:pPr algn="ctr"/>
            <a:r>
              <a:rPr lang="en-US" sz="3200" smtClean="0">
                <a:solidFill>
                  <a:srgbClr val="FF0000"/>
                </a:solidFill>
                <a:latin typeface="Times New Roman" panose="02020603050405020304" pitchFamily="18" charset="0"/>
                <a:cs typeface="Times New Roman" panose="02020603050405020304" pitchFamily="18" charset="0"/>
              </a:rPr>
              <a:t>Chẳng nói được câu nào</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0264" y="66876"/>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Lời cô thân thiết sao</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Vòng tay cô dịu quá</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Có phải hoa nói hộ </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Cho lòng em xôn xao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8263" y="-31745"/>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Ôi chùm hoa bé nhỏ</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Của đồng quê ngọt ngào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a:stretch>
            <a:fillRect/>
          </a:stretch>
        </p:blipFill>
        <p:spPr>
          <a:xfrm>
            <a:off x="5765" y="5765"/>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4" name="TextBox 3"/>
          <p:cNvSpPr txBox="1"/>
          <p:nvPr/>
        </p:nvSpPr>
        <p:spPr>
          <a:xfrm>
            <a:off x="2308631" y="2239079"/>
            <a:ext cx="7804087" cy="2123658"/>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Bây  giờ, cô cháu mình cùng tìm hiểu nội dung bài thơ qua một số câu hỏi nhé!</a:t>
            </a:r>
            <a:endParaRPr lang="en-US" sz="4400" b="1">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1210" y="66876"/>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Bài thơ: Bó hoa tặng cô</a:t>
            </a:r>
            <a:endParaRPr lang="en-US" sz="4400" b="1">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Tác giả: Ngô Quân Miện</a:t>
            </a:r>
            <a:endParaRPr lang="en-US" sz="4400" b="1">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21000" y="11720"/>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81112" y="575124"/>
            <a:ext cx="5979551" cy="5707753"/>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54750" y="5019495"/>
            <a:ext cx="1823195" cy="1582635"/>
          </a:xfrm>
          <a:prstGeom prst="rect">
            <a:avLst/>
          </a:prstGeom>
        </p:spPr>
      </p:pic>
      <p:sp>
        <p:nvSpPr>
          <p:cNvPr id="13" name="TextBox 12"/>
          <p:cNvSpPr txBox="1"/>
          <p:nvPr/>
        </p:nvSpPr>
        <p:spPr>
          <a:xfrm>
            <a:off x="1122629" y="1792585"/>
            <a:ext cx="4590107" cy="2800767"/>
          </a:xfrm>
          <a:prstGeom prst="rect">
            <a:avLst/>
          </a:prstGeom>
          <a:noFill/>
        </p:spPr>
        <p:txBody>
          <a:bodyPr wrap="square" rtlCol="0">
            <a:spAutoFit/>
          </a:bodyPr>
          <a:lstStyle/>
          <a:p>
            <a:pPr algn="ctr"/>
            <a:r>
              <a:rPr lang="en-US" sz="4400" b="1" smtClean="0">
                <a:solidFill>
                  <a:srgbClr val="00B050"/>
                </a:solidFill>
                <a:latin typeface="Times New Roman" panose="02020603050405020304" pitchFamily="18" charset="0"/>
                <a:cs typeface="Times New Roman" panose="02020603050405020304" pitchFamily="18" charset="0"/>
              </a:rPr>
              <a:t>Trong bài thơ, ngày 8/3 bạn nhỏ muốn tặng gì cho cô?</a:t>
            </a:r>
            <a:endParaRPr lang="en-US" sz="4400" b="1">
              <a:solidFill>
                <a:srgbClr val="00B05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681457" y="742385"/>
            <a:ext cx="5214796" cy="530533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7"/>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0456" y="479834"/>
            <a:ext cx="5060020" cy="5567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55800" y="4248080"/>
            <a:ext cx="1823195" cy="1582635"/>
          </a:xfrm>
          <a:prstGeom prst="rect">
            <a:avLst/>
          </a:prstGeom>
        </p:spPr>
      </p:pic>
      <p:sp>
        <p:nvSpPr>
          <p:cNvPr id="13" name="TextBox 12"/>
          <p:cNvSpPr txBox="1"/>
          <p:nvPr/>
        </p:nvSpPr>
        <p:spPr>
          <a:xfrm>
            <a:off x="488888" y="1948500"/>
            <a:ext cx="4590107" cy="1446550"/>
          </a:xfrm>
          <a:prstGeom prst="rect">
            <a:avLst/>
          </a:prstGeom>
          <a:noFill/>
        </p:spPr>
        <p:txBody>
          <a:bodyPr wrap="square" rtlCol="0">
            <a:spAutoFit/>
          </a:bodyPr>
          <a:lstStyle/>
          <a:p>
            <a:pPr algn="ctr"/>
            <a:r>
              <a:rPr lang="en-US" sz="4400" b="1" smtClean="0">
                <a:solidFill>
                  <a:srgbClr val="00B050"/>
                </a:solidFill>
                <a:latin typeface="Times New Roman" panose="02020603050405020304" pitchFamily="18" charset="0"/>
                <a:cs typeface="Times New Roman" panose="02020603050405020304" pitchFamily="18" charset="0"/>
              </a:rPr>
              <a:t>Bó hoa của bé có những hoa gì?</a:t>
            </a:r>
            <a:endParaRPr lang="en-US" sz="4400" b="1">
              <a:solidFill>
                <a:srgbClr val="00B05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5467427" y="479834"/>
            <a:ext cx="3305380" cy="2670772"/>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467425" y="3304517"/>
            <a:ext cx="3305381" cy="2743199"/>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8886618" y="3395050"/>
            <a:ext cx="3136386" cy="265266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4" descr="untitl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6618" y="479834"/>
            <a:ext cx="3152597" cy="2580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0"/>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Các bé tặng hoa và nói gì với cô?</a:t>
            </a:r>
            <a:endParaRPr lang="en-US" sz="4000" b="1">
              <a:solidFill>
                <a:srgbClr val="00B05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8"/>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 hat 83ok">
            <a:hlinkClick r:id="" action="ppaction://media"/>
          </p:cNvPr>
          <p:cNvPicPr>
            <a:picLocks noGrp="1" noChangeAspect="1"/>
          </p:cNvPicPr>
          <p:nvPr>
            <p:ph idx="4294967295"/>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2220"/>
          </a:xfrm>
        </p:spPr>
      </p:pic>
    </p:spTree>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prstClr val="white"/>
                </a:solidFill>
              </a:rPr>
              <a:t>Sa</a:t>
            </a:r>
            <a:endParaRPr lang="en-US">
              <a:solidFill>
                <a:prstClr val="white"/>
              </a:solidFill>
            </a:endParaRPr>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Sao em hồi hộp thế</a:t>
            </a:r>
            <a:endParaRPr lang="en-US" sz="3200" smtClean="0">
              <a:solidFill>
                <a:srgbClr val="FF0000"/>
              </a:solidFill>
              <a:latin typeface="Times New Roman" panose="02020603050405020304" pitchFamily="18" charset="0"/>
              <a:cs typeface="Times New Roman" panose="02020603050405020304" pitchFamily="18" charset="0"/>
            </a:endParaRPr>
          </a:p>
          <a:p>
            <a:pPr algn="ctr"/>
            <a:r>
              <a:rPr lang="en-US" sz="3200" smtClean="0">
                <a:solidFill>
                  <a:srgbClr val="FF0000"/>
                </a:solidFill>
                <a:latin typeface="Times New Roman" panose="02020603050405020304" pitchFamily="18" charset="0"/>
                <a:cs typeface="Times New Roman" panose="02020603050405020304" pitchFamily="18" charset="0"/>
              </a:rPr>
              <a:t>Chẳng nói được câu nào</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66876"/>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Bé bồi hồi và nhờ ai nói hộ lòng mình?</a:t>
            </a:r>
            <a:endParaRPr lang="en-US" sz="4000" b="1">
              <a:solidFill>
                <a:srgbClr val="00B05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8"/>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Lời cô thân thiết sao</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Vòng tay cô dịu quá</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Có phải hoa nói hộ </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Cho lòng em xôn xao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a:stretch>
            <a:fillRect/>
          </a:stretch>
        </p:blipFill>
        <p:spPr>
          <a:xfrm>
            <a:off x="0" y="5765"/>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Ôi chùm hoa bé nhỏ</a:t>
            </a:r>
            <a:endParaRPr lang="en-US" sz="2800" b="1" smtClean="0">
              <a:solidFill>
                <a:srgbClr val="FF0000"/>
              </a:solidFill>
              <a:latin typeface="Times New Roman" panose="02020603050405020304" pitchFamily="18" charset="0"/>
              <a:cs typeface="Times New Roman" panose="02020603050405020304" pitchFamily="18" charset="0"/>
            </a:endParaRPr>
          </a:p>
          <a:p>
            <a:pPr algn="ctr"/>
            <a:r>
              <a:rPr lang="en-US" sz="2800" b="1" smtClean="0">
                <a:solidFill>
                  <a:srgbClr val="FF0000"/>
                </a:solidFill>
                <a:latin typeface="Times New Roman" panose="02020603050405020304" pitchFamily="18" charset="0"/>
                <a:cs typeface="Times New Roman" panose="02020603050405020304" pitchFamily="18" charset="0"/>
              </a:rPr>
              <a:t>Của đồng quê ngọt ngào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a:stretch>
            <a:fillRect/>
          </a:stretch>
        </p:blipFill>
        <p:spPr>
          <a:xfrm>
            <a:off x="0" y="98231"/>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Các con có yêu cô giáo của mình không?</a:t>
            </a:r>
            <a:endParaRPr lang="en-US" sz="4000" b="1">
              <a:solidFill>
                <a:srgbClr val="00B05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8"/>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493822" y="1656782"/>
            <a:ext cx="8935769" cy="3170099"/>
          </a:xfrm>
          <a:prstGeom prst="rect">
            <a:avLst/>
          </a:prstGeom>
          <a:noFill/>
        </p:spPr>
        <p:txBody>
          <a:bodyPr wrap="square" rtlCol="0">
            <a:spAutoFit/>
          </a:bodyPr>
          <a:lstStyle/>
          <a:p>
            <a:pPr algn="ctr"/>
            <a:r>
              <a:rPr lang="en-US" sz="4000" b="1" smtClean="0">
                <a:solidFill>
                  <a:srgbClr val="7030A0"/>
                </a:solidFill>
                <a:latin typeface="Times New Roman" panose="02020603050405020304" pitchFamily="18" charset="0"/>
                <a:cs typeface="Times New Roman" panose="02020603050405020304" pitchFamily="18" charset="0"/>
              </a:rPr>
              <a:t>Giáo dục: Ngày 8/3 không chỉ là ngày lễ của cô giáo mà còn là ngày lễ của bà, của mẹ, của chị nên chúng mình  phải ngoan ngoãn, học giỏi, nghe lời cô giáo và mọi người các con nhớ chưa?</a:t>
            </a:r>
            <a:endParaRPr lang="en-US" sz="4000" b="1">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76119" y="84607"/>
            <a:ext cx="4562947" cy="830997"/>
          </a:xfrm>
          <a:prstGeom prst="rect">
            <a:avLst/>
          </a:prstGeom>
          <a:noFill/>
        </p:spPr>
        <p:txBody>
          <a:bodyPr wrap="square" rtlCol="0">
            <a:spAutoFit/>
          </a:bodyPr>
          <a:lstStyle/>
          <a:p>
            <a:r>
              <a:rPr lang="en-US" sz="48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Bó hoa tặng cô</a:t>
            </a:r>
            <a:endParaRPr lang="en-US" sz="4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6268016" y="915604"/>
            <a:ext cx="4562947" cy="461665"/>
          </a:xfrm>
          <a:prstGeom prst="rect">
            <a:avLst/>
          </a:prstGeom>
          <a:noFill/>
        </p:spPr>
        <p:txBody>
          <a:bodyPr wrap="square" rtlCol="0">
            <a:spAutoFit/>
          </a:bodyPr>
          <a:lstStyle/>
          <a:p>
            <a:r>
              <a:rPr lang="en-US" sz="2400" b="1" smtClean="0">
                <a:ln w="12700" cmpd="sng">
                  <a:solidFill>
                    <a:schemeClr val="accent4"/>
                  </a:solidFill>
                  <a:prstDash val="solid"/>
                </a:ln>
                <a:solidFill>
                  <a:schemeClr val="accent4"/>
                </a:solidFill>
                <a:latin typeface="Times New Roman" panose="02020603050405020304" pitchFamily="18" charset="0"/>
                <a:cs typeface="Times New Roman" panose="02020603050405020304" pitchFamily="18" charset="0"/>
              </a:rPr>
              <a:t>Tác giả:  Ngô Quân Miện</a:t>
            </a:r>
            <a:endParaRPr lang="en-US" sz="2400" b="1">
              <a:ln w="12700" cmpd="sng">
                <a:solidFill>
                  <a:schemeClr val="accent4"/>
                </a:solidFill>
                <a:prstDash val="solid"/>
              </a:ln>
              <a:solidFill>
                <a:schemeClr val="accent4"/>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52535" y="1377269"/>
            <a:ext cx="4562947" cy="4708981"/>
          </a:xfrm>
          <a:prstGeom prst="rect">
            <a:avLst/>
          </a:prstGeom>
          <a:noFill/>
        </p:spPr>
        <p:txBody>
          <a:bodyPr wrap="square" rtlCol="0">
            <a:spAutoFit/>
          </a:bodyPr>
          <a:lstStyle/>
          <a:p>
            <a:r>
              <a:rPr lang="en-US" sz="3000" b="1" smtClean="0">
                <a:solidFill>
                  <a:srgbClr val="FF0000"/>
                </a:solidFill>
                <a:latin typeface="Times New Roman" panose="02020603050405020304" pitchFamily="18" charset="0"/>
                <a:cs typeface="Times New Roman" panose="02020603050405020304" pitchFamily="18" charset="0"/>
              </a:rPr>
              <a:t>Ngày mồng 8 tháng 3</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Chúng em đi hái</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Mang về tặng cô giáo</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Bó hoa của em đây</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Vàng tươi hoa </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Hồng hồng hoa</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Đỏ rực nụ</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Tim tím hoa</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Dây tơ hồng em cuốn</a:t>
            </a:r>
            <a:endParaRPr lang="en-US" sz="3000" b="1" smtClean="0">
              <a:solidFill>
                <a:srgbClr val="FF0000"/>
              </a:solidFill>
              <a:latin typeface="Times New Roman" panose="02020603050405020304" pitchFamily="18" charset="0"/>
              <a:cs typeface="Times New Roman" panose="02020603050405020304" pitchFamily="18" charset="0"/>
            </a:endParaRPr>
          </a:p>
          <a:p>
            <a:endParaRPr lang="en-US" sz="3000" b="1"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439382" y="1441153"/>
            <a:ext cx="4562947" cy="4708981"/>
          </a:xfrm>
          <a:prstGeom prst="rect">
            <a:avLst/>
          </a:prstGeom>
          <a:noFill/>
        </p:spPr>
        <p:txBody>
          <a:bodyPr wrap="square" rtlCol="0">
            <a:spAutoFit/>
          </a:bodyPr>
          <a:lstStyle/>
          <a:p>
            <a:r>
              <a:rPr lang="en-US" sz="3000" b="1" smtClean="0">
                <a:solidFill>
                  <a:srgbClr val="FF0000"/>
                </a:solidFill>
                <a:latin typeface="Times New Roman" panose="02020603050405020304" pitchFamily="18" charset="0"/>
                <a:cs typeface="Times New Roman" panose="02020603050405020304" pitchFamily="18" charset="0"/>
              </a:rPr>
              <a:t>Thành một bó vừa xinh</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Sao em hồi hộp thế</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Chẳng nói được  câu nào</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Lời cô  thân thiết sao</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Vòng tay cô dịu quá</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Có phải hoa nói hộ </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Cho lòng em xôn xao</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Ôi chùm hoa bé nhỏ</a:t>
            </a:r>
            <a:endParaRPr lang="en-US" sz="3000" b="1" smtClean="0">
              <a:solidFill>
                <a:srgbClr val="FF0000"/>
              </a:solidFill>
              <a:latin typeface="Times New Roman" panose="02020603050405020304" pitchFamily="18" charset="0"/>
              <a:cs typeface="Times New Roman" panose="02020603050405020304" pitchFamily="18" charset="0"/>
            </a:endParaRPr>
          </a:p>
          <a:p>
            <a:r>
              <a:rPr lang="en-US" sz="3000" b="1" smtClean="0">
                <a:solidFill>
                  <a:srgbClr val="FF0000"/>
                </a:solidFill>
                <a:latin typeface="Times New Roman" panose="02020603050405020304" pitchFamily="18" charset="0"/>
                <a:cs typeface="Times New Roman" panose="02020603050405020304" pitchFamily="18" charset="0"/>
              </a:rPr>
              <a:t>Của đồng quê ngọt ngào</a:t>
            </a:r>
            <a:endParaRPr lang="en-US" sz="3000" b="1" smtClean="0">
              <a:solidFill>
                <a:srgbClr val="FF0000"/>
              </a:solidFill>
              <a:latin typeface="Times New Roman" panose="02020603050405020304" pitchFamily="18" charset="0"/>
              <a:cs typeface="Times New Roman" panose="02020603050405020304" pitchFamily="18" charset="0"/>
            </a:endParaRPr>
          </a:p>
          <a:p>
            <a:endParaRPr lang="en-US" sz="3000" b="1" smtClean="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758" y="3249667"/>
            <a:ext cx="662004" cy="413753"/>
          </a:xfrm>
          <a:prstGeom prst="rect">
            <a:avLst/>
          </a:prstGeom>
        </p:spPr>
      </p:pic>
      <p:pic>
        <p:nvPicPr>
          <p:cNvPr id="11" name="Picture 4" descr="untit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859" y="3796747"/>
            <a:ext cx="748078" cy="420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062" y="4276505"/>
            <a:ext cx="583571" cy="38880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3031849" y="4724272"/>
            <a:ext cx="588263" cy="39248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3787" y="1813083"/>
            <a:ext cx="747950" cy="7479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8"/>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barn(inVertical)">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barn(inVertical)">
                                      <p:cBhvr>
                                        <p:cTn id="70" dur="500"/>
                                        <p:tgtEl>
                                          <p:spTgt spid="5">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
                                            <p:txEl>
                                              <p:pRg st="8" end="8"/>
                                            </p:txEl>
                                          </p:spTgt>
                                        </p:tgtEl>
                                        <p:attrNameLst>
                                          <p:attrName>style.visibility</p:attrName>
                                        </p:attrNameLst>
                                      </p:cBhvr>
                                      <p:to>
                                        <p:strVal val="visible"/>
                                      </p:to>
                                    </p:set>
                                    <p:animEffect transition="in" filter="barn(inVertical)">
                                      <p:cBhvr>
                                        <p:cTn id="80" dur="500"/>
                                        <p:tgtEl>
                                          <p:spTgt spid="5">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barn(inVertical)">
                                      <p:cBhvr>
                                        <p:cTn id="85" dur="500"/>
                                        <p:tgtEl>
                                          <p:spTgt spid="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Effect transition="in" filter="barn(inVertical)">
                                      <p:cBhvr>
                                        <p:cTn id="90" dur="500"/>
                                        <p:tgtEl>
                                          <p:spTgt spid="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6">
                                            <p:txEl>
                                              <p:pRg st="2" end="2"/>
                                            </p:txEl>
                                          </p:spTgt>
                                        </p:tgtEl>
                                        <p:attrNameLst>
                                          <p:attrName>style.visibility</p:attrName>
                                        </p:attrNameLst>
                                      </p:cBhvr>
                                      <p:to>
                                        <p:strVal val="visible"/>
                                      </p:to>
                                    </p:set>
                                    <p:animEffect transition="in" filter="barn(inVertical)">
                                      <p:cBhvr>
                                        <p:cTn id="95" dur="500"/>
                                        <p:tgtEl>
                                          <p:spTgt spid="6">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6">
                                            <p:txEl>
                                              <p:pRg st="3" end="3"/>
                                            </p:txEl>
                                          </p:spTgt>
                                        </p:tgtEl>
                                        <p:attrNameLst>
                                          <p:attrName>style.visibility</p:attrName>
                                        </p:attrNameLst>
                                      </p:cBhvr>
                                      <p:to>
                                        <p:strVal val="visible"/>
                                      </p:to>
                                    </p:set>
                                    <p:animEffect transition="in" filter="barn(inVertical)">
                                      <p:cBhvr>
                                        <p:cTn id="100" dur="500"/>
                                        <p:tgtEl>
                                          <p:spTgt spid="6">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Effect transition="in" filter="barn(inVertical)">
                                      <p:cBhvr>
                                        <p:cTn id="105" dur="500"/>
                                        <p:tgtEl>
                                          <p:spTgt spid="6">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animEffect transition="in" filter="barn(inVertical)">
                                      <p:cBhvr>
                                        <p:cTn id="110" dur="500"/>
                                        <p:tgtEl>
                                          <p:spTgt spid="6">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
                                            <p:txEl>
                                              <p:pRg st="6" end="6"/>
                                            </p:txEl>
                                          </p:spTgt>
                                        </p:tgtEl>
                                        <p:attrNameLst>
                                          <p:attrName>style.visibility</p:attrName>
                                        </p:attrNameLst>
                                      </p:cBhvr>
                                      <p:to>
                                        <p:strVal val="visible"/>
                                      </p:to>
                                    </p:set>
                                    <p:animEffect transition="in" filter="barn(inVertical)">
                                      <p:cBhvr>
                                        <p:cTn id="115" dur="500"/>
                                        <p:tgtEl>
                                          <p:spTgt spid="6">
                                            <p:txEl>
                                              <p:pRg st="6" end="6"/>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6">
                                            <p:txEl>
                                              <p:pRg st="7" end="7"/>
                                            </p:txEl>
                                          </p:spTgt>
                                        </p:tgtEl>
                                        <p:attrNameLst>
                                          <p:attrName>style.visibility</p:attrName>
                                        </p:attrNameLst>
                                      </p:cBhvr>
                                      <p:to>
                                        <p:strVal val="visible"/>
                                      </p:to>
                                    </p:set>
                                    <p:animEffect transition="in" filter="barn(inVertical)">
                                      <p:cBhvr>
                                        <p:cTn id="120" dur="500"/>
                                        <p:tgtEl>
                                          <p:spTgt spid="6">
                                            <p:txEl>
                                              <p:pRg st="7" end="7"/>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6">
                                            <p:txEl>
                                              <p:pRg st="8" end="8"/>
                                            </p:txEl>
                                          </p:spTgt>
                                        </p:tgtEl>
                                        <p:attrNameLst>
                                          <p:attrName>style.visibility</p:attrName>
                                        </p:attrNameLst>
                                      </p:cBhvr>
                                      <p:to>
                                        <p:strVal val="visible"/>
                                      </p:to>
                                    </p:set>
                                    <p:animEffect transition="in" filter="barn(inVertical)">
                                      <p:cBhvr>
                                        <p:cTn id="1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765426" y="2272418"/>
            <a:ext cx="8302028" cy="1323439"/>
          </a:xfrm>
          <a:prstGeom prst="rect">
            <a:avLst/>
          </a:prstGeom>
          <a:noFill/>
        </p:spPr>
        <p:txBody>
          <a:bodyPr wrap="square" rtlCol="0">
            <a:spAutoFit/>
          </a:bodyPr>
          <a:lstStyle/>
          <a:p>
            <a:pPr algn="ctr"/>
            <a:r>
              <a:rPr lang="en-US" sz="4000" b="1" smtClean="0">
                <a:solidFill>
                  <a:srgbClr val="7030A0"/>
                </a:solidFill>
                <a:latin typeface="Times New Roman" panose="02020603050405020304" pitchFamily="18" charset="0"/>
                <a:cs typeface="Times New Roman" panose="02020603050405020304" pitchFamily="18" charset="0"/>
              </a:rPr>
              <a:t>Các con hãy học thuộc</a:t>
            </a:r>
            <a:endParaRPr lang="en-US" sz="4000" b="1" smtClean="0">
              <a:solidFill>
                <a:srgbClr val="7030A0"/>
              </a:solidFill>
              <a:latin typeface="Times New Roman" panose="02020603050405020304" pitchFamily="18" charset="0"/>
              <a:cs typeface="Times New Roman" panose="02020603050405020304" pitchFamily="18" charset="0"/>
            </a:endParaRPr>
          </a:p>
          <a:p>
            <a:pPr algn="ctr"/>
            <a:r>
              <a:rPr lang="en-US" sz="4000" b="1" smtClean="0">
                <a:solidFill>
                  <a:srgbClr val="7030A0"/>
                </a:solidFill>
                <a:latin typeface="Times New Roman" panose="02020603050405020304" pitchFamily="18" charset="0"/>
                <a:cs typeface="Times New Roman" panose="02020603050405020304" pitchFamily="18" charset="0"/>
              </a:rPr>
              <a:t> bài thơ này!</a:t>
            </a:r>
            <a:endParaRPr lang="en-US" sz="4000" b="1">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72161"/>
          </a:xfrm>
          <a:prstGeom prst="rect">
            <a:avLst/>
          </a:prstGeom>
        </p:spPr>
      </p:pic>
      <p:sp>
        <p:nvSpPr>
          <p:cNvPr id="4" name="TextBox 3"/>
          <p:cNvSpPr txBox="1"/>
          <p:nvPr/>
        </p:nvSpPr>
        <p:spPr>
          <a:xfrm>
            <a:off x="2663687" y="2099144"/>
            <a:ext cx="7521934" cy="1754326"/>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Giờ học đến đây là hết rồi!</a:t>
            </a:r>
            <a:endParaRPr lang="en-US" sz="3600" smtClean="0">
              <a:solidFill>
                <a:srgbClr val="FF0000"/>
              </a:solidFill>
              <a:latin typeface="Times New Roman" panose="02020603050405020304" pitchFamily="18" charset="0"/>
              <a:cs typeface="Times New Roman" panose="02020603050405020304" pitchFamily="18" charset="0"/>
            </a:endParaRPr>
          </a:p>
          <a:p>
            <a:pPr algn="ctr"/>
            <a:r>
              <a:rPr lang="en-US" sz="3600" smtClean="0">
                <a:solidFill>
                  <a:srgbClr val="FF0000"/>
                </a:solidFill>
                <a:latin typeface="Times New Roman" panose="02020603050405020304" pitchFamily="18" charset="0"/>
                <a:cs typeface="Times New Roman" panose="02020603050405020304" pitchFamily="18" charset="0"/>
              </a:rPr>
              <a:t>Xin chào và hẹn gặp lại các con ở những giờ học sau!</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59827" y="0"/>
            <a:ext cx="627942" cy="634039"/>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687023" y="76247"/>
            <a:ext cx="4010686" cy="523220"/>
          </a:xfrm>
          <a:prstGeom prst="rect">
            <a:avLst/>
          </a:prstGeom>
          <a:noFill/>
        </p:spPr>
        <p:txBody>
          <a:bodyPr wrap="square" rtlCol="0">
            <a:spAutoFit/>
          </a:bodyPr>
          <a:lstStyle/>
          <a:p>
            <a:r>
              <a:rPr lang="en-US" sz="2800" b="1" smtClean="0">
                <a:ln w="22225">
                  <a:solidFill>
                    <a:schemeClr val="accent2"/>
                  </a:solidFill>
                  <a:prstDash val="solid"/>
                </a:ln>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 thơ: Bó hoa tặng cô</a:t>
            </a:r>
            <a:endParaRPr lang="en-US" sz="2800" b="1">
              <a:ln w="22225">
                <a:solidFill>
                  <a:schemeClr val="accent2"/>
                </a:solidFill>
                <a:prstDash val="solid"/>
              </a:ln>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7334816" y="464136"/>
            <a:ext cx="3929204" cy="369332"/>
          </a:xfrm>
          <a:prstGeom prst="rect">
            <a:avLst/>
          </a:prstGeom>
          <a:noFill/>
        </p:spPr>
        <p:txBody>
          <a:bodyPr wrap="square" rtlCol="0">
            <a:spAutoFit/>
          </a:bodyPr>
          <a:lstStyle/>
          <a:p>
            <a:r>
              <a:rPr lang="en-US" b="1" smtClean="0">
                <a:solidFill>
                  <a:srgbClr val="7030A0"/>
                </a:solidFill>
                <a:latin typeface="Times New Roman" panose="02020603050405020304" pitchFamily="18" charset="0"/>
                <a:cs typeface="Times New Roman" panose="02020603050405020304" pitchFamily="18" charset="0"/>
              </a:rPr>
              <a:t>Tác giả: Ngô Quân Miện</a:t>
            </a:r>
            <a:endParaRPr lang="en-US" b="1">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020430" y="833468"/>
            <a:ext cx="3333185" cy="1323439"/>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Ngày mồng tám tháng ba</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Chúng em đi hái hoa</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Mang về tặng cô giáo</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Bó hoa của em đây</a:t>
            </a:r>
            <a:endParaRPr lang="en-US" sz="2000" b="1">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687022" y="2052953"/>
            <a:ext cx="3177766" cy="1323439"/>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Vàng tươi hoa cúc áo</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Hồng hồng hoa cối xay</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Đỏ rực nụ dong giềng</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Dây tơ hồng em cuốn</a:t>
            </a:r>
            <a:endParaRPr lang="en-US" sz="2000" b="1" smtClean="0">
              <a:solidFill>
                <a:srgbClr val="00B05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155194" y="3330001"/>
            <a:ext cx="3203418" cy="1631216"/>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Thành một bó vừa xinh</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Sao em hồi hộp thế</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Chẳng nói được câu nào</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Lời cô thân thiết sao</a:t>
            </a:r>
            <a:endParaRPr lang="en-US" sz="2000" b="1" smtClean="0">
              <a:solidFill>
                <a:srgbClr val="00B050"/>
              </a:solidFill>
              <a:latin typeface="Times New Roman" panose="02020603050405020304" pitchFamily="18" charset="0"/>
              <a:cs typeface="Times New Roman" panose="02020603050405020304" pitchFamily="18" charset="0"/>
            </a:endParaRPr>
          </a:p>
          <a:p>
            <a:endParaRPr lang="en-US" sz="2000" b="1" smtClean="0">
              <a:solidFill>
                <a:srgbClr val="00B05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545658" y="4615692"/>
            <a:ext cx="3102320" cy="1631216"/>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Vòng tay cô dịu quá</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Có phải hoa nói hộ</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Cho lòng em xôn xao</a:t>
            </a:r>
            <a:endParaRPr lang="en-US" sz="2000" b="1" smtClean="0">
              <a:solidFill>
                <a:srgbClr val="00B050"/>
              </a:solidFill>
              <a:latin typeface="Times New Roman" panose="02020603050405020304" pitchFamily="18" charset="0"/>
              <a:cs typeface="Times New Roman" panose="02020603050405020304" pitchFamily="18" charset="0"/>
            </a:endParaRPr>
          </a:p>
          <a:p>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      </a:t>
            </a:r>
            <a:endParaRPr lang="en-US" sz="2000" b="1" smtClean="0">
              <a:solidFill>
                <a:srgbClr val="00B05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936122" y="5659442"/>
            <a:ext cx="3102320" cy="1323439"/>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Ôi chùm hoa bé nhỏ</a:t>
            </a:r>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 Của đồng quê ngọt ngào</a:t>
            </a:r>
            <a:endParaRPr lang="en-US" sz="2000" b="1" smtClean="0">
              <a:solidFill>
                <a:srgbClr val="00B050"/>
              </a:solidFill>
              <a:latin typeface="Times New Roman" panose="02020603050405020304" pitchFamily="18" charset="0"/>
              <a:cs typeface="Times New Roman" panose="02020603050405020304" pitchFamily="18" charset="0"/>
            </a:endParaRPr>
          </a:p>
          <a:p>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      </a:t>
            </a:r>
            <a:endParaRPr lang="en-US" sz="2000" b="1" smtClean="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0712" y="76247"/>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Bài thơ: Bó hoa tặng cô</a:t>
            </a:r>
            <a:endParaRPr lang="en-US" sz="4400" b="1">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Tác giả: Ngô Quân Miện</a:t>
            </a:r>
            <a:endParaRPr lang="en-US" sz="4400" b="1">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17424" y="0"/>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631254" y="4861710"/>
            <a:ext cx="6491335" cy="1323439"/>
          </a:xfrm>
          <a:prstGeom prst="rect">
            <a:avLst/>
          </a:prstGeom>
          <a:noFill/>
        </p:spPr>
        <p:txBody>
          <a:bodyPr wrap="square" rtlCol="0">
            <a:spAutoFit/>
          </a:bodyPr>
          <a:lstStyle/>
          <a:p>
            <a:r>
              <a:rPr lang="en-US" sz="40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Bài thơ: Bó hoa tặng cô</a:t>
            </a:r>
            <a:endParaRPr lang="en-US" sz="40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p:cNvSpPr txBox="1"/>
          <p:nvPr/>
        </p:nvSpPr>
        <p:spPr>
          <a:xfrm>
            <a:off x="6195589" y="5657671"/>
            <a:ext cx="6491335" cy="1200329"/>
          </a:xfrm>
          <a:prstGeom prst="rect">
            <a:avLst/>
          </a:prstGeom>
          <a:noFill/>
        </p:spPr>
        <p:txBody>
          <a:bodyPr wrap="square" rtlCol="0">
            <a:spAutoFit/>
          </a:bodyPr>
          <a:lstStyle/>
          <a:p>
            <a:r>
              <a:rPr lang="en-US" sz="32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Tác giả: Ngô Quân Miện </a:t>
            </a:r>
            <a:endParaRPr lang="en-US" sz="32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5"/>
          <p:cNvPicPr>
            <a:picLocks noChangeAspect="1"/>
          </p:cNvPicPr>
          <p:nvPr/>
        </p:nvPicPr>
        <p:blipFill>
          <a:blip r:embed="rId2"/>
          <a:stretch>
            <a:fillRect/>
          </a:stretch>
        </p:blipFill>
        <p:spPr>
          <a:xfrm>
            <a:off x="0" y="66876"/>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382693" y="4517678"/>
            <a:ext cx="5368705" cy="1754326"/>
          </a:xfrm>
          <a:prstGeom prst="rect">
            <a:avLst/>
          </a:prstGeom>
          <a:noFill/>
        </p:spPr>
        <p:txBody>
          <a:bodyPr wrap="square" rtlCol="0">
            <a:spAutoFit/>
          </a:bodyPr>
          <a:lstStyle/>
          <a:p>
            <a:pPr algn="ctr"/>
            <a:r>
              <a:rPr lang="en-US" sz="3600" b="1" smtClean="0">
                <a:solidFill>
                  <a:schemeClr val="bg1"/>
                </a:solidFill>
                <a:latin typeface="Times New Roman" panose="02020603050405020304" pitchFamily="18" charset="0"/>
                <a:cs typeface="Times New Roman" panose="02020603050405020304" pitchFamily="18" charset="0"/>
              </a:rPr>
              <a:t>Ngày mồng tám tháng ba</a:t>
            </a:r>
            <a:endParaRPr lang="en-US" sz="3600" b="1" smtClean="0">
              <a:solidFill>
                <a:schemeClr val="bg1"/>
              </a:solidFill>
              <a:latin typeface="Times New Roman" panose="02020603050405020304" pitchFamily="18" charset="0"/>
              <a:cs typeface="Times New Roman" panose="02020603050405020304" pitchFamily="18" charset="0"/>
            </a:endParaRPr>
          </a:p>
          <a:p>
            <a:pPr algn="ctr"/>
            <a:r>
              <a:rPr lang="en-US" sz="3600" b="1" smtClean="0">
                <a:solidFill>
                  <a:schemeClr val="bg1"/>
                </a:solidFill>
                <a:latin typeface="Times New Roman" panose="02020603050405020304" pitchFamily="18" charset="0"/>
                <a:cs typeface="Times New Roman" panose="02020603050405020304" pitchFamily="18" charset="0"/>
              </a:rPr>
              <a:t>Chúng em đi hái hoa</a:t>
            </a:r>
            <a:endParaRPr lang="en-US" sz="3600" b="1" smtClean="0">
              <a:solidFill>
                <a:schemeClr val="bg1"/>
              </a:solidFill>
              <a:latin typeface="Times New Roman" panose="02020603050405020304" pitchFamily="18" charset="0"/>
              <a:cs typeface="Times New Roman" panose="02020603050405020304" pitchFamily="18" charset="0"/>
            </a:endParaRPr>
          </a:p>
          <a:p>
            <a:pPr algn="ctr"/>
            <a:r>
              <a:rPr lang="en-US" sz="3600" b="1" smtClean="0">
                <a:solidFill>
                  <a:schemeClr val="bg1"/>
                </a:solidFill>
                <a:latin typeface="Times New Roman" panose="02020603050405020304" pitchFamily="18" charset="0"/>
                <a:cs typeface="Times New Roman" panose="02020603050405020304" pitchFamily="18" charset="0"/>
              </a:rPr>
              <a:t>Mang về tặng cô giáo</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2157" y="0"/>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74975"/>
          </a:xfrm>
          <a:prstGeom prst="rect">
            <a:avLst/>
          </a:prstGeom>
        </p:spPr>
      </p:pic>
      <p:sp>
        <p:nvSpPr>
          <p:cNvPr id="3" name="TextBox 2"/>
          <p:cNvSpPr txBox="1"/>
          <p:nvPr/>
        </p:nvSpPr>
        <p:spPr>
          <a:xfrm>
            <a:off x="878187" y="561316"/>
            <a:ext cx="4581053" cy="1200329"/>
          </a:xfrm>
          <a:prstGeom prst="rect">
            <a:avLst/>
          </a:prstGeom>
          <a:noFill/>
        </p:spPr>
        <p:txBody>
          <a:bodyPr wrap="square" rtlCol="0">
            <a:spAutoFit/>
          </a:bodyPr>
          <a:lstStyle/>
          <a:p>
            <a:pPr algn="ctr"/>
            <a:r>
              <a:rPr lang="en-US" sz="3600" b="1" smtClean="0">
                <a:solidFill>
                  <a:schemeClr val="bg1"/>
                </a:solidFill>
                <a:latin typeface="Times New Roman" panose="02020603050405020304" pitchFamily="18" charset="0"/>
                <a:cs typeface="Times New Roman" panose="02020603050405020304" pitchFamily="18" charset="0"/>
              </a:rPr>
              <a:t>Bó hoa của em đây</a:t>
            </a:r>
            <a:endParaRPr lang="en-US" sz="3600" b="1" smtClean="0">
              <a:solidFill>
                <a:schemeClr val="bg1"/>
              </a:solidFill>
              <a:latin typeface="Times New Roman" panose="02020603050405020304" pitchFamily="18" charset="0"/>
              <a:cs typeface="Times New Roman" panose="02020603050405020304" pitchFamily="18" charset="0"/>
            </a:endParaRPr>
          </a:p>
          <a:p>
            <a:pPr algn="ctr"/>
            <a:r>
              <a:rPr lang="en-US" sz="3600" b="1" smtClean="0">
                <a:solidFill>
                  <a:schemeClr val="bg1"/>
                </a:solidFill>
                <a:latin typeface="Times New Roman" panose="02020603050405020304" pitchFamily="18" charset="0"/>
                <a:cs typeface="Times New Roman" panose="02020603050405020304" pitchFamily="18" charset="0"/>
              </a:rPr>
              <a:t>Vàng tươi hoa cúc áo</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09881" y="0"/>
            <a:ext cx="658425" cy="658425"/>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titl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327903" y="5337772"/>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smtClean="0">
                <a:solidFill>
                  <a:schemeClr val="bg1"/>
                </a:solidFill>
                <a:latin typeface="Times New Roman" panose="02020603050405020304" pitchFamily="18" charset="0"/>
                <a:cs typeface="Times New Roman" panose="02020603050405020304" pitchFamily="18" charset="0"/>
              </a:rPr>
              <a:t>Hồng hồng hoa cối xay</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ong rie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2375403" y="5279679"/>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smtClean="0">
                <a:solidFill>
                  <a:srgbClr val="FFFFFF"/>
                </a:solidFill>
                <a:latin typeface="Times New Roman" panose="02020603050405020304" pitchFamily="18" charset="0"/>
                <a:cs typeface="Times New Roman" panose="02020603050405020304" pitchFamily="18" charset="0"/>
              </a:rPr>
              <a:t>Đỏ rực nụ dong giềng</a:t>
            </a:r>
            <a:endParaRPr lang="en-US" sz="3600" b="1">
              <a:solidFill>
                <a:srgbClr val="FFFF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3"/>
    </p:custData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3.1|1|0.7|4.1|2.2|3.1|2.6"/>
</p:tagLst>
</file>

<file path=ppt/tags/tag10.xml><?xml version="1.0" encoding="utf-8"?>
<p:tagLst xmlns:p="http://schemas.openxmlformats.org/presentationml/2006/main">
  <p:tag name="TIMING" val="|0.6"/>
</p:tagLst>
</file>

<file path=ppt/tags/tag11.xml><?xml version="1.0" encoding="utf-8"?>
<p:tagLst xmlns:p="http://schemas.openxmlformats.org/presentationml/2006/main">
  <p:tag name="TIMING" val="|1.3"/>
</p:tagLst>
</file>

<file path=ppt/tags/tag12.xml><?xml version="1.0" encoding="utf-8"?>
<p:tagLst xmlns:p="http://schemas.openxmlformats.org/presentationml/2006/main">
  <p:tag name="TIMING" val="|1.6"/>
</p:tagLst>
</file>

<file path=ppt/tags/tag13.xml><?xml version="1.0" encoding="utf-8"?>
<p:tagLst xmlns:p="http://schemas.openxmlformats.org/presentationml/2006/main">
  <p:tag name="TIMING" val="|1.8"/>
</p:tagLst>
</file>

<file path=ppt/tags/tag14.xml><?xml version="1.0" encoding="utf-8"?>
<p:tagLst xmlns:p="http://schemas.openxmlformats.org/presentationml/2006/main">
  <p:tag name="TIMING" val="|7.1"/>
</p:tagLst>
</file>

<file path=ppt/tags/tag15.xml><?xml version="1.0" encoding="utf-8"?>
<p:tagLst xmlns:p="http://schemas.openxmlformats.org/presentationml/2006/main">
  <p:tag name="TIMING" val="|2.4|7.3|2.2"/>
</p:tagLst>
</file>

<file path=ppt/tags/tag16.xml><?xml version="1.0" encoding="utf-8"?>
<p:tagLst xmlns:p="http://schemas.openxmlformats.org/presentationml/2006/main">
  <p:tag name="TIMING" val="|1.9|11.5"/>
</p:tagLst>
</file>

<file path=ppt/tags/tag17.xml><?xml version="1.0" encoding="utf-8"?>
<p:tagLst xmlns:p="http://schemas.openxmlformats.org/presentationml/2006/main">
  <p:tag name="TIMING" val="|3.5|7|2.5|2.3|2.7"/>
</p:tagLst>
</file>

<file path=ppt/tags/tag18.xml><?xml version="1.0" encoding="utf-8"?>
<p:tagLst xmlns:p="http://schemas.openxmlformats.org/presentationml/2006/main">
  <p:tag name="TIMING" val="|2"/>
</p:tagLst>
</file>

<file path=ppt/tags/tag19.xml><?xml version="1.0" encoding="utf-8"?>
<p:tagLst xmlns:p="http://schemas.openxmlformats.org/presentationml/2006/main">
  <p:tag name="TIMING" val="|2.7"/>
</p:tagLst>
</file>

<file path=ppt/tags/tag2.xml><?xml version="1.0" encoding="utf-8"?>
<p:tagLst xmlns:p="http://schemas.openxmlformats.org/presentationml/2006/main">
  <p:tag name="TIMING" val="|25|2|0.9"/>
</p:tagLst>
</file>

<file path=ppt/tags/tag20.xml><?xml version="1.0" encoding="utf-8"?>
<p:tagLst xmlns:p="http://schemas.openxmlformats.org/presentationml/2006/main">
  <p:tag name="TIMING" val="|1.6"/>
</p:tagLst>
</file>

<file path=ppt/tags/tag21.xml><?xml version="1.0" encoding="utf-8"?>
<p:tagLst xmlns:p="http://schemas.openxmlformats.org/presentationml/2006/main">
  <p:tag name="TIMING" val="|1.9"/>
</p:tagLst>
</file>

<file path=ppt/tags/tag22.xml><?xml version="1.0" encoding="utf-8"?>
<p:tagLst xmlns:p="http://schemas.openxmlformats.org/presentationml/2006/main">
  <p:tag name="TIMING" val="|2"/>
</p:tagLst>
</file>

<file path=ppt/tags/tag23.xml><?xml version="1.0" encoding="utf-8"?>
<p:tagLst xmlns:p="http://schemas.openxmlformats.org/presentationml/2006/main">
  <p:tag name="TIMING" val="|2.4"/>
</p:tagLst>
</file>

<file path=ppt/tags/tag24.xml><?xml version="1.0" encoding="utf-8"?>
<p:tagLst xmlns:p="http://schemas.openxmlformats.org/presentationml/2006/main">
  <p:tag name="TIMING" val="|1.9"/>
</p:tagLst>
</file>

<file path=ppt/tags/tag25.xml><?xml version="1.0" encoding="utf-8"?>
<p:tagLst xmlns:p="http://schemas.openxmlformats.org/presentationml/2006/main">
  <p:tag name="TIMING" val="|7.2|2.3|2.3|1.4|1.3|2.5|2.5|1.2|1.4|1.3|1.4|1.4|1.3|1.2|1.3|2.7|2.6|2.6|2.8|2.3|2.5|2.7|2.5|2.7"/>
</p:tagLst>
</file>

<file path=ppt/tags/tag26.xml><?xml version="1.0" encoding="utf-8"?>
<p:tagLst xmlns:p="http://schemas.openxmlformats.org/presentationml/2006/main">
  <p:tag name="TIMING" val="|6.4"/>
</p:tagLst>
</file>

<file path=ppt/tags/tag27.xml><?xml version="1.0" encoding="utf-8"?>
<p:tagLst xmlns:p="http://schemas.openxmlformats.org/presentationml/2006/main">
  <p:tag name="TIMING" val="|1.5"/>
</p:tagLst>
</file>

<file path=ppt/tags/tag3.xml><?xml version="1.0" encoding="utf-8"?>
<p:tagLst xmlns:p="http://schemas.openxmlformats.org/presentationml/2006/main">
  <p:tag name="TIMING" val="|1.9|8.6|2"/>
</p:tagLst>
</file>

<file path=ppt/tags/tag4.xml><?xml version="1.0" encoding="utf-8"?>
<p:tagLst xmlns:p="http://schemas.openxmlformats.org/presentationml/2006/main">
  <p:tag name="TIMING" val="|1.2"/>
</p:tagLst>
</file>

<file path=ppt/tags/tag5.xml><?xml version="1.0" encoding="utf-8"?>
<p:tagLst xmlns:p="http://schemas.openxmlformats.org/presentationml/2006/main">
  <p:tag name="TIMING" val="|1.9"/>
</p:tagLst>
</file>

<file path=ppt/tags/tag6.xml><?xml version="1.0" encoding="utf-8"?>
<p:tagLst xmlns:p="http://schemas.openxmlformats.org/presentationml/2006/main">
  <p:tag name="TIMING" val="|1.6"/>
</p:tagLst>
</file>

<file path=ppt/tags/tag7.xml><?xml version="1.0" encoding="utf-8"?>
<p:tagLst xmlns:p="http://schemas.openxmlformats.org/presentationml/2006/main">
  <p:tag name="TIMING" val="|1.3"/>
</p:tagLst>
</file>

<file path=ppt/tags/tag8.xml><?xml version="1.0" encoding="utf-8"?>
<p:tagLst xmlns:p="http://schemas.openxmlformats.org/presentationml/2006/main">
  <p:tag name="TIMING" val="|1.8"/>
</p:tagLst>
</file>

<file path=ppt/tags/tag9.xml><?xml version="1.0" encoding="utf-8"?>
<p:tagLst xmlns:p="http://schemas.openxmlformats.org/presentationml/2006/main">
  <p:tag name="TIMING" val="|1.8|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2229</Words>
  <Application>WPS Presentation</Application>
  <PresentationFormat>Widescreen</PresentationFormat>
  <Paragraphs>150</Paragraphs>
  <Slides>28</Slides>
  <Notes>1</Notes>
  <HiddenSlides>0</HiddenSlides>
  <MMClips>1</MMClips>
  <ScaleCrop>false</ScaleCrop>
  <HeadingPairs>
    <vt:vector size="6" baseType="variant">
      <vt:variant>
        <vt:lpstr>已用的字体</vt:lpstr>
      </vt:variant>
      <vt:variant>
        <vt:i4>8</vt:i4>
      </vt:variant>
      <vt:variant>
        <vt:lpstr>主题</vt:lpstr>
      </vt:variant>
      <vt:variant>
        <vt:i4>8</vt:i4>
      </vt:variant>
      <vt:variant>
        <vt:lpstr>幻灯片标题</vt:lpstr>
      </vt:variant>
      <vt:variant>
        <vt:i4>28</vt:i4>
      </vt:variant>
    </vt:vector>
  </HeadingPairs>
  <TitlesOfParts>
    <vt:vector size="44" baseType="lpstr">
      <vt:lpstr>Arial</vt:lpstr>
      <vt:lpstr>SimSun</vt:lpstr>
      <vt:lpstr>Wingdings</vt:lpstr>
      <vt:lpstr>Times New Roman</vt:lpstr>
      <vt:lpstr>Microsoft YaHei</vt:lpstr>
      <vt:lpstr>Calibri</vt:lpstr>
      <vt:lpstr>Arial Unicode MS</vt:lpstr>
      <vt:lpstr>Calibri Light</vt:lpstr>
      <vt:lpstr>1_Office Theme</vt:lpstr>
      <vt:lpstr>2_Office Theme</vt:lpstr>
      <vt:lpstr>3_Office Theme</vt:lpstr>
      <vt:lpstr>1_Default Design</vt:lpstr>
      <vt:lpstr>2_Default Design</vt:lpstr>
      <vt:lpstr>3_Default Design</vt:lpstr>
      <vt:lpstr>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Anh Nguyễn Thị Lan</cp:lastModifiedBy>
  <cp:revision>54</cp:revision>
  <dcterms:created xsi:type="dcterms:W3CDTF">2022-01-19T13:36:00Z</dcterms:created>
  <dcterms:modified xsi:type="dcterms:W3CDTF">2026-01-21T14:55:54Z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D384BAE7AAFE49B6ABAE19CE0C3CD738_12</vt:lpwstr>
  </property>
  <property fmtid="{D5CDD505-2E9C-101B-9397-08002B2CF9AE}" pid="3" name="KSOProductBuildVer">
    <vt:lpwstr>1033-12.2.0.23196</vt:lpwstr>
  </property>
</Properties>
</file>