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7" r:id="rId2"/>
    <p:sldId id="258" r:id="rId3"/>
    <p:sldId id="259" r:id="rId4"/>
    <p:sldId id="260" r:id="rId5"/>
    <p:sldId id="261" r:id="rId6"/>
    <p:sldId id="262" r:id="rId7"/>
    <p:sldId id="275" r:id="rId8"/>
    <p:sldId id="276" r:id="rId9"/>
    <p:sldId id="263" r:id="rId10"/>
    <p:sldId id="264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551E5-96D1-4B6C-8826-B93CA61FF84A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2630A-4A40-43C1-8E10-D27BDDCD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74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8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8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42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2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5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4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4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3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7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4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92CE1-08E8-458F-8881-C40DC7621C39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2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209800" y="2455863"/>
            <a:ext cx="7772400" cy="11017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076" name="Google Shape;89;p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 txBox="1">
            <a:spLocks noChangeArrowheads="1"/>
          </p:cNvSpPr>
          <p:nvPr/>
        </p:nvSpPr>
        <p:spPr bwMode="auto">
          <a:xfrm>
            <a:off x="3352800" y="303213"/>
            <a:ext cx="60579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UỶ BAN NHÂN DÂN PHƯỜNG HÀ ĐÔNG</a:t>
            </a:r>
            <a:br>
              <a:rPr lang="en-US" altLang="en-US" sz="20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</a:br>
            <a:r>
              <a:rPr lang="en-US" altLang="en-US" sz="20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TRƯỜNG </a:t>
            </a:r>
            <a:r>
              <a:rPr lang="en-US" altLang="en-US" sz="2000" b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MN HÀ TRÌ</a:t>
            </a:r>
            <a:endParaRPr lang="en-US" altLang="en-US" sz="20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054" name="Rectangle 3"/>
          <p:cNvSpPr txBox="1">
            <a:spLocks noChangeArrowheads="1"/>
          </p:cNvSpPr>
          <p:nvPr/>
        </p:nvSpPr>
        <p:spPr bwMode="auto">
          <a:xfrm>
            <a:off x="4181475" y="2156890"/>
            <a:ext cx="4400550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defRPr/>
            </a:pPr>
            <a:endParaRPr lang="en-US" altLang="en-US" sz="2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750"/>
              </a:spcBef>
              <a:defRPr/>
            </a:pPr>
            <a:endParaRPr lang="en-US" altLang="en-US" sz="2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o, ô, ơ</a:t>
            </a:r>
          </a:p>
          <a:p>
            <a:pPr algn="just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5-6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EA98F296-ADB9-41AA-80C4-54B198E72A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47" y="1415977"/>
            <a:ext cx="1241572" cy="124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01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14"/>
          <p:cNvSpPr>
            <a:spLocks noChangeArrowheads="1" noChangeShapeType="1" noTextEdit="1"/>
          </p:cNvSpPr>
          <p:nvPr/>
        </p:nvSpPr>
        <p:spPr bwMode="auto">
          <a:xfrm>
            <a:off x="1828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0243" name="WordArt 15"/>
          <p:cNvSpPr>
            <a:spLocks noChangeArrowheads="1" noChangeShapeType="1" noTextEdit="1"/>
          </p:cNvSpPr>
          <p:nvPr/>
        </p:nvSpPr>
        <p:spPr bwMode="auto">
          <a:xfrm>
            <a:off x="2743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0244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45" name="WordArt 18"/>
          <p:cNvSpPr>
            <a:spLocks noChangeArrowheads="1" noChangeShapeType="1" noTextEdit="1"/>
          </p:cNvSpPr>
          <p:nvPr/>
        </p:nvSpPr>
        <p:spPr bwMode="auto">
          <a:xfrm>
            <a:off x="36576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0246" name="WordArt 20"/>
          <p:cNvSpPr>
            <a:spLocks noChangeArrowheads="1" noChangeShapeType="1" noTextEdit="1"/>
          </p:cNvSpPr>
          <p:nvPr/>
        </p:nvSpPr>
        <p:spPr bwMode="auto">
          <a:xfrm>
            <a:off x="70104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10247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81400" y="6324600"/>
            <a:ext cx="5334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48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196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49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628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50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962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51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6248400"/>
            <a:ext cx="457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252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6096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53" name="WordArt 30"/>
          <p:cNvSpPr>
            <a:spLocks noChangeArrowheads="1" noChangeShapeType="1" noTextEdit="1"/>
          </p:cNvSpPr>
          <p:nvPr/>
        </p:nvSpPr>
        <p:spPr bwMode="auto">
          <a:xfrm>
            <a:off x="44958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0254" name="WordArt 31"/>
          <p:cNvSpPr>
            <a:spLocks noChangeArrowheads="1" noChangeShapeType="1" noTextEdit="1"/>
          </p:cNvSpPr>
          <p:nvPr/>
        </p:nvSpPr>
        <p:spPr bwMode="auto">
          <a:xfrm>
            <a:off x="78486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10255" name="WordArt 32"/>
          <p:cNvSpPr>
            <a:spLocks noChangeArrowheads="1" noChangeShapeType="1" noTextEdit="1"/>
          </p:cNvSpPr>
          <p:nvPr/>
        </p:nvSpPr>
        <p:spPr bwMode="auto">
          <a:xfrm>
            <a:off x="86868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10256" name="WordArt 33"/>
          <p:cNvSpPr>
            <a:spLocks noChangeArrowheads="1" noChangeShapeType="1" noTextEdit="1"/>
          </p:cNvSpPr>
          <p:nvPr/>
        </p:nvSpPr>
        <p:spPr bwMode="auto">
          <a:xfrm>
            <a:off x="95250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 rot="4388971">
            <a:off x="2819400" y="571500"/>
            <a:ext cx="6781800" cy="6400800"/>
            <a:chOff x="912" y="144"/>
            <a:chExt cx="4272" cy="4032"/>
          </a:xfrm>
        </p:grpSpPr>
        <p:pic>
          <p:nvPicPr>
            <p:cNvPr id="10259" name="Picture 3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60" name="Group 36"/>
            <p:cNvGrpSpPr>
              <a:grpSpLocks/>
            </p:cNvGrpSpPr>
            <p:nvPr/>
          </p:nvGrpSpPr>
          <p:grpSpPr bwMode="auto">
            <a:xfrm>
              <a:off x="1141" y="539"/>
              <a:ext cx="3373" cy="3332"/>
              <a:chOff x="1141" y="539"/>
              <a:chExt cx="3373" cy="3332"/>
            </a:xfrm>
          </p:grpSpPr>
          <p:sp>
            <p:nvSpPr>
              <p:cNvPr id="10261" name="Text Box 37"/>
              <p:cNvSpPr txBox="1">
                <a:spLocks noChangeArrowheads="1"/>
              </p:cNvSpPr>
              <p:nvPr/>
            </p:nvSpPr>
            <p:spPr bwMode="auto">
              <a:xfrm rot="19823569">
                <a:off x="2052" y="583"/>
                <a:ext cx="718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¨</a:t>
                </a:r>
              </a:p>
            </p:txBody>
          </p:sp>
          <p:sp>
            <p:nvSpPr>
              <p:cNvPr id="10262" name="Text Box 38"/>
              <p:cNvSpPr txBox="1">
                <a:spLocks noChangeArrowheads="1"/>
              </p:cNvSpPr>
              <p:nvPr/>
            </p:nvSpPr>
            <p:spPr bwMode="auto">
              <a:xfrm rot="-3863932">
                <a:off x="1392" y="1297"/>
                <a:ext cx="65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>
                    <a:solidFill>
                      <a:srgbClr val="6600CC"/>
                    </a:solidFill>
                    <a:latin typeface=".VnAvant" panose="020B7200000000000000" pitchFamily="34" charset="0"/>
                  </a:rPr>
                  <a:t>o</a:t>
                </a:r>
              </a:p>
            </p:txBody>
          </p:sp>
          <p:sp>
            <p:nvSpPr>
              <p:cNvPr id="10263" name="Text Box 39"/>
              <p:cNvSpPr txBox="1">
                <a:spLocks noChangeArrowheads="1"/>
              </p:cNvSpPr>
              <p:nvPr/>
            </p:nvSpPr>
            <p:spPr bwMode="auto">
              <a:xfrm rot="-6489223">
                <a:off x="1194" y="2071"/>
                <a:ext cx="884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>
                    <a:solidFill>
                      <a:srgbClr val="3333FF"/>
                    </a:solidFill>
                    <a:latin typeface=".VnAvant" panose="020B7200000000000000" pitchFamily="34" charset="0"/>
                  </a:rPr>
                  <a:t>¬</a:t>
                </a:r>
                <a:endParaRPr lang="en-US" sz="1800" b="1" dirty="0">
                  <a:solidFill>
                    <a:srgbClr val="3333FF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0264" name="Text Box 40"/>
              <p:cNvSpPr txBox="1">
                <a:spLocks noChangeArrowheads="1"/>
              </p:cNvSpPr>
              <p:nvPr/>
            </p:nvSpPr>
            <p:spPr bwMode="auto">
              <a:xfrm rot="-10561735">
                <a:off x="1870" y="2778"/>
                <a:ext cx="884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a</a:t>
                </a:r>
              </a:p>
            </p:txBody>
          </p:sp>
          <p:sp>
            <p:nvSpPr>
              <p:cNvPr id="10265" name="Text Box 41"/>
              <p:cNvSpPr txBox="1">
                <a:spLocks noChangeArrowheads="1"/>
              </p:cNvSpPr>
              <p:nvPr/>
            </p:nvSpPr>
            <p:spPr bwMode="auto">
              <a:xfrm rot="3928943">
                <a:off x="3700" y="1198"/>
                <a:ext cx="717" cy="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8800" b="1">
                    <a:solidFill>
                      <a:srgbClr val="0066FF"/>
                    </a:solidFill>
                    <a:latin typeface=".VnAvant" panose="020B7200000000000000" pitchFamily="34" charset="0"/>
                  </a:rPr>
                  <a:t>«	</a:t>
                </a:r>
              </a:p>
            </p:txBody>
          </p:sp>
          <p:sp>
            <p:nvSpPr>
              <p:cNvPr id="10266" name="Text Box 42"/>
              <p:cNvSpPr txBox="1">
                <a:spLocks noChangeArrowheads="1"/>
              </p:cNvSpPr>
              <p:nvPr/>
            </p:nvSpPr>
            <p:spPr bwMode="auto">
              <a:xfrm rot="6998128">
                <a:off x="3440" y="2412"/>
                <a:ext cx="1007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¬</a:t>
                </a:r>
              </a:p>
            </p:txBody>
          </p:sp>
          <p:sp>
            <p:nvSpPr>
              <p:cNvPr id="10267" name="Text Box 43"/>
              <p:cNvSpPr txBox="1">
                <a:spLocks noChangeArrowheads="1"/>
              </p:cNvSpPr>
              <p:nvPr/>
            </p:nvSpPr>
            <p:spPr bwMode="auto">
              <a:xfrm rot="1955264">
                <a:off x="2932" y="539"/>
                <a:ext cx="71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o</a:t>
                </a:r>
              </a:p>
            </p:txBody>
          </p:sp>
          <p:sp>
            <p:nvSpPr>
              <p:cNvPr id="10268" name="Text Box 44"/>
              <p:cNvSpPr txBox="1">
                <a:spLocks noChangeArrowheads="1"/>
              </p:cNvSpPr>
              <p:nvPr/>
            </p:nvSpPr>
            <p:spPr bwMode="auto">
              <a:xfrm rot="10347071">
                <a:off x="2828" y="2882"/>
                <a:ext cx="769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«</a:t>
                </a:r>
              </a:p>
            </p:txBody>
          </p:sp>
        </p:grpSp>
      </p:grpSp>
      <p:sp>
        <p:nvSpPr>
          <p:cNvPr id="10258" name="AutoShape 45"/>
          <p:cNvSpPr>
            <a:spLocks noChangeArrowheads="1"/>
          </p:cNvSpPr>
          <p:nvPr/>
        </p:nvSpPr>
        <p:spPr bwMode="auto">
          <a:xfrm rot="-5400000">
            <a:off x="5772150" y="247650"/>
            <a:ext cx="9144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>
              <a:solidFill>
                <a:srgbClr val="0033CC"/>
              </a:solidFill>
              <a:latin typeface=".VnTime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582618"/>
      </p:ext>
    </p:extLst>
  </p:cSld>
  <p:clrMapOvr>
    <a:masterClrMapping/>
  </p:clrMapOvr>
  <p:transition spd="slow" advTm="460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1400000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2590801" y="2514600"/>
            <a:ext cx="7267575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20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bạn chăm ngoan học giỏi</a:t>
            </a:r>
            <a:r>
              <a:rPr lang="vi-VN" sz="20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vi-VN" sz="20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107763" dir="13500000" algn="ctr" rotWithShape="0">
                  <a:schemeClr val="tx1">
                    <a:alpha val="50000"/>
                  </a:scheme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99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505700" y="3748088"/>
            <a:ext cx="1447800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endParaRPr lang="vi-VN" sz="10000" b="1">
              <a:solidFill>
                <a:srgbClr val="CC00FF"/>
              </a:solidFill>
              <a:latin typeface="VNI-Avo" pitchFamily="2" charset="0"/>
            </a:endParaRP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1524000" y="0"/>
            <a:ext cx="9144000" cy="762000"/>
            <a:chOff x="0" y="0"/>
            <a:chExt cx="5760" cy="480"/>
          </a:xfrm>
        </p:grpSpPr>
        <p:pic>
          <p:nvPicPr>
            <p:cNvPr id="4111" name="Picture 4" descr="1167354yin8tsiepj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0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5" descr="1167354yin8tsiepj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" y="0"/>
              <a:ext cx="300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0" name="Group 6"/>
          <p:cNvGrpSpPr>
            <a:grpSpLocks/>
          </p:cNvGrpSpPr>
          <p:nvPr/>
        </p:nvGrpSpPr>
        <p:grpSpPr bwMode="auto">
          <a:xfrm>
            <a:off x="1524000" y="6165850"/>
            <a:ext cx="9144000" cy="692150"/>
            <a:chOff x="0" y="0"/>
            <a:chExt cx="5760" cy="480"/>
          </a:xfrm>
        </p:grpSpPr>
        <p:pic>
          <p:nvPicPr>
            <p:cNvPr id="4109" name="Picture 7" descr="1167354yin8tsiepj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0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8" descr="1167354yin8tsiepj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" y="0"/>
              <a:ext cx="300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5067300" y="1334294"/>
            <a:ext cx="1676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5000" b="1" dirty="0">
                <a:solidFill>
                  <a:srgbClr val="0000FF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8420100" y="1098550"/>
            <a:ext cx="1752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5000" b="1" dirty="0">
                <a:solidFill>
                  <a:srgbClr val="FF00FF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4104" name="TextBox 11"/>
          <p:cNvSpPr txBox="1">
            <a:spLocks noChangeArrowheads="1"/>
          </p:cNvSpPr>
          <p:nvPr/>
        </p:nvSpPr>
        <p:spPr bwMode="auto">
          <a:xfrm>
            <a:off x="3657600" y="381000"/>
            <a:ext cx="45370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Ôn chữ cái đã học</a:t>
            </a:r>
            <a:endParaRPr lang="vi-VN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500657" y="1229575"/>
            <a:ext cx="152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5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2929968"/>
      </p:ext>
    </p:extLst>
  </p:cSld>
  <p:clrMapOvr>
    <a:masterClrMapping/>
  </p:clrMapOvr>
  <p:transition advTm="378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5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3"/>
          <p:cNvSpPr>
            <a:spLocks noChangeArrowheads="1" noChangeShapeType="1" noTextEdit="1"/>
          </p:cNvSpPr>
          <p:nvPr/>
        </p:nvSpPr>
        <p:spPr bwMode="auto">
          <a:xfrm>
            <a:off x="4876800" y="2971800"/>
            <a:ext cx="4957763" cy="1066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55148"/>
              </a:avLst>
            </a:prstTxWarp>
          </a:bodyPr>
          <a:lstStyle/>
          <a:p>
            <a:pPr algn="ctr"/>
            <a:r>
              <a:rPr lang="vi-VN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cs typeface="Arial" panose="020B0604020202020204" pitchFamily="34" charset="0"/>
              </a:rPr>
              <a:t>Trò chơi</a:t>
            </a:r>
            <a:endParaRPr lang="en-US" sz="36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9900"/>
              </a:solidFill>
              <a:cs typeface="Arial" panose="020B0604020202020204" pitchFamily="34" charset="0"/>
            </a:endParaRPr>
          </a:p>
        </p:txBody>
      </p:sp>
      <p:sp>
        <p:nvSpPr>
          <p:cNvPr id="5123" name="WordArt 4"/>
          <p:cNvSpPr>
            <a:spLocks noChangeArrowheads="1" noChangeShapeType="1" noTextEdit="1"/>
          </p:cNvSpPr>
          <p:nvPr/>
        </p:nvSpPr>
        <p:spPr bwMode="auto">
          <a:xfrm>
            <a:off x="4267200" y="3733800"/>
            <a:ext cx="5715000" cy="1905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778"/>
              </a:avLst>
            </a:prstTxWarp>
          </a:bodyPr>
          <a:lstStyle/>
          <a:p>
            <a:pPr algn="ctr"/>
            <a:r>
              <a:rPr lang="en-US" sz="3600" b="1" i="1" kern="10" dirty="0" err="1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3600" b="1" i="1" kern="10" dirty="0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i="1" kern="10" dirty="0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i="1" kern="10" dirty="0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endParaRPr lang="en-US" sz="3600" b="1" i="1" kern="10" dirty="0">
              <a:ln w="28575">
                <a:solidFill>
                  <a:srgbClr val="3333CC"/>
                </a:solidFill>
                <a:round/>
                <a:headEnd/>
                <a:tailEnd/>
              </a:ln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5" descr="av-21501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6333" flipH="1">
            <a:off x="2209800" y="1828800"/>
            <a:ext cx="20272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6"/>
          <p:cNvSpPr>
            <a:spLocks noChangeArrowheads="1" noChangeShapeType="1" noTextEdit="1"/>
          </p:cNvSpPr>
          <p:nvPr/>
        </p:nvSpPr>
        <p:spPr bwMode="auto">
          <a:xfrm rot="-1340092">
            <a:off x="4267200" y="1524000"/>
            <a:ext cx="2036763" cy="430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Cố lên</a:t>
            </a:r>
          </a:p>
        </p:txBody>
      </p:sp>
      <p:pic>
        <p:nvPicPr>
          <p:cNvPr id="5126" name="Picture 7" descr="ani_comic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5129213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ani_comic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547688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 descr="ani_comic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688" y="7620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0" descr="ani_comic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54102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581379"/>
      </p:ext>
    </p:extLst>
  </p:cSld>
  <p:clrMapOvr>
    <a:masterClrMapping/>
  </p:clrMapOvr>
  <p:transition advTm="22110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>
          <a:xfrm>
            <a:off x="2975548" y="5162398"/>
            <a:ext cx="8686800" cy="2286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10000" b="1" dirty="0" err="1">
                <a:solidFill>
                  <a:srgbClr val="0033CC"/>
                </a:solidFill>
                <a:latin typeface=".VnAvant" panose="020B7200000000000000" pitchFamily="34" charset="0"/>
              </a:rPr>
              <a:t>kÐ</a:t>
            </a: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.. c.. </a:t>
            </a:r>
          </a:p>
        </p:txBody>
      </p:sp>
      <p:pic>
        <p:nvPicPr>
          <p:cNvPr id="6147" name="Picture 7" descr="IMG_35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0677"/>
            <a:ext cx="7216462" cy="3955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171056" y="5472146"/>
            <a:ext cx="1483622" cy="138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0000" b="1" kern="0" dirty="0">
                <a:solidFill>
                  <a:srgbClr val="FF0000"/>
                </a:solidFill>
                <a:latin typeface=".VnAvant" pitchFamily="34" charset="0"/>
                <a:ea typeface="+mj-ea"/>
                <a:cs typeface="+mj-cs"/>
              </a:rPr>
              <a:t>o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218096" y="4993882"/>
            <a:ext cx="171289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0000" b="1" kern="0" dirty="0">
                <a:solidFill>
                  <a:srgbClr val="FF0000"/>
                </a:solidFill>
                <a:latin typeface=".VnAvant" pitchFamily="34" charset="0"/>
                <a:ea typeface="+mj-ea"/>
                <a:cs typeface="+mj-cs"/>
              </a:rPr>
              <a:t>o</a:t>
            </a:r>
            <a:r>
              <a:rPr lang="en-US" sz="12000" b="1" kern="0" dirty="0">
                <a:solidFill>
                  <a:srgbClr val="FF0000"/>
                </a:solidFill>
                <a:latin typeface=".VnAvant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3025718" y="4095853"/>
            <a:ext cx="4869031" cy="15806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b="1" dirty="0" err="1">
                <a:solidFill>
                  <a:srgbClr val="0033CC"/>
                </a:solidFill>
                <a:latin typeface=".VnAvant" panose="020B7200000000000000" pitchFamily="34" charset="0"/>
              </a:rPr>
              <a:t>kÐo</a:t>
            </a: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 co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6299577"/>
      </p:ext>
    </p:extLst>
  </p:cSld>
  <p:clrMapOvr>
    <a:masterClrMapping/>
  </p:clrMapOvr>
  <p:transition advTm="3614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2101340" y="5350559"/>
            <a:ext cx="6553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C.. </a:t>
            </a:r>
            <a:r>
              <a:rPr lang="en-US" sz="10000" b="1" dirty="0" err="1">
                <a:solidFill>
                  <a:srgbClr val="0033CC"/>
                </a:solidFill>
                <a:latin typeface=".VnAvant" panose="020B7200000000000000" pitchFamily="34" charset="0"/>
              </a:rPr>
              <a:t>gi</a:t>
            </a: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¸..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272245" y="5236954"/>
            <a:ext cx="2286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  <a:r>
              <a:rPr lang="en-US" sz="12000" b="1" dirty="0">
                <a:solidFill>
                  <a:srgbClr val="0033CC"/>
                </a:solidFill>
                <a:latin typeface=".VnAvant" panose="020B7200000000000000" pitchFamily="34" charset="0"/>
              </a:rPr>
              <a:t> 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781964" y="5236954"/>
            <a:ext cx="139859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o</a:t>
            </a:r>
            <a:r>
              <a:rPr lang="en-US" sz="12000" b="1" dirty="0">
                <a:solidFill>
                  <a:srgbClr val="0033CC"/>
                </a:solidFill>
                <a:latin typeface=".VnAvant" panose="020B7200000000000000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"/>
            <a:ext cx="8373291" cy="41212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1645" y="3935795"/>
            <a:ext cx="6553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C« </a:t>
            </a:r>
            <a:r>
              <a:rPr lang="en-US" sz="10000" b="1" dirty="0" err="1">
                <a:solidFill>
                  <a:srgbClr val="0033CC"/>
                </a:solidFill>
                <a:latin typeface=".VnAvant" panose="020B7200000000000000" pitchFamily="34" charset="0"/>
              </a:rPr>
              <a:t>gi¸o</a:t>
            </a:r>
            <a:endParaRPr lang="en-US" sz="100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5255289"/>
      </p:ext>
    </p:extLst>
  </p:cSld>
  <p:clrMapOvr>
    <a:masterClrMapping/>
  </p:clrMapOvr>
  <p:transition advTm="4038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  <p:bldP spid="14" grpId="0"/>
      <p:bldP spid="1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2843835" y="3540097"/>
            <a:ext cx="547646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 err="1">
                <a:solidFill>
                  <a:srgbClr val="0033CC"/>
                </a:solidFill>
                <a:latin typeface=".VnAvant" panose="020B7200000000000000" pitchFamily="34" charset="0"/>
              </a:rPr>
              <a:t>C¸i</a:t>
            </a: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 n¬</a:t>
            </a:r>
          </a:p>
        </p:txBody>
      </p:sp>
      <p:pic>
        <p:nvPicPr>
          <p:cNvPr id="8196" name="Picture 5" descr="tải xuống 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0175"/>
            <a:ext cx="7444409" cy="36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691804" y="5146610"/>
            <a:ext cx="547646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 err="1">
                <a:solidFill>
                  <a:srgbClr val="0033CC"/>
                </a:solidFill>
                <a:latin typeface=".VnAvant" panose="020B7200000000000000" pitchFamily="34" charset="0"/>
              </a:rPr>
              <a:t>C¸i</a:t>
            </a: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 n..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298936" y="5146610"/>
            <a:ext cx="174165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>
                <a:solidFill>
                  <a:srgbClr val="00B050"/>
                </a:solidFill>
                <a:latin typeface=".VnAvant" panose="020B7200000000000000" pitchFamily="34" charset="0"/>
              </a:rPr>
              <a:t>¬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7276104"/>
      </p:ext>
    </p:extLst>
  </p:cSld>
  <p:clrMapOvr>
    <a:masterClrMapping/>
  </p:clrMapOvr>
  <p:transition advTm="31588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2822361" y="3792838"/>
            <a:ext cx="547646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C« </a:t>
            </a:r>
            <a:r>
              <a:rPr lang="en-US" sz="10000" b="1" dirty="0" err="1">
                <a:solidFill>
                  <a:srgbClr val="0033CC"/>
                </a:solidFill>
                <a:latin typeface=".VnAvant" panose="020B7200000000000000" pitchFamily="34" charset="0"/>
              </a:rPr>
              <a:t>nu«i</a:t>
            </a:r>
            <a:endParaRPr lang="en-US" sz="100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442" y="169817"/>
            <a:ext cx="3817892" cy="3817892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490142" y="5336998"/>
            <a:ext cx="620407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C.. nu..</a:t>
            </a:r>
            <a:r>
              <a:rPr lang="en-US" sz="10000" b="1" dirty="0" err="1">
                <a:solidFill>
                  <a:srgbClr val="0033CC"/>
                </a:solidFill>
                <a:latin typeface=".VnAvant" panose="020B7200000000000000" pitchFamily="34" charset="0"/>
              </a:rPr>
              <a:t>i</a:t>
            </a:r>
            <a:endParaRPr lang="en-US" sz="100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420626" y="5336998"/>
            <a:ext cx="164752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47375" y="5304811"/>
            <a:ext cx="167735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537787"/>
      </p:ext>
    </p:extLst>
  </p:cSld>
  <p:clrMapOvr>
    <a:masterClrMapping/>
  </p:clrMapOvr>
  <p:transition advTm="31588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" grpId="0"/>
      <p:bldP spid="9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1574361" y="3746390"/>
            <a:ext cx="894521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 err="1">
                <a:solidFill>
                  <a:srgbClr val="0033CC"/>
                </a:solidFill>
                <a:latin typeface=".VnAvant" panose="020B7200000000000000" pitchFamily="34" charset="0"/>
              </a:rPr>
              <a:t>B¸c</a:t>
            </a: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 </a:t>
            </a:r>
            <a:r>
              <a:rPr lang="en-US" sz="10000" b="1" dirty="0" err="1">
                <a:solidFill>
                  <a:srgbClr val="0033CC"/>
                </a:solidFill>
                <a:latin typeface=".VnAvant" panose="020B7200000000000000" pitchFamily="34" charset="0"/>
              </a:rPr>
              <a:t>b¶o</a:t>
            </a: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 </a:t>
            </a:r>
            <a:r>
              <a:rPr lang="en-US" sz="10000" b="1" dirty="0" err="1">
                <a:solidFill>
                  <a:srgbClr val="0033CC"/>
                </a:solidFill>
                <a:latin typeface=".VnAvant" panose="020B7200000000000000" pitchFamily="34" charset="0"/>
              </a:rPr>
              <a:t>vÖ</a:t>
            </a:r>
            <a:endParaRPr lang="en-US" sz="100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74361" y="5029200"/>
            <a:ext cx="894521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 err="1">
                <a:solidFill>
                  <a:srgbClr val="0033CC"/>
                </a:solidFill>
                <a:latin typeface=".VnAvant" panose="020B7200000000000000" pitchFamily="34" charset="0"/>
              </a:rPr>
              <a:t>B¸c</a:t>
            </a: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 b¶.. </a:t>
            </a:r>
            <a:r>
              <a:rPr lang="en-US" sz="10000" b="1" dirty="0" err="1">
                <a:solidFill>
                  <a:srgbClr val="0033CC"/>
                </a:solidFill>
                <a:latin typeface=".VnAvant" panose="020B7200000000000000" pitchFamily="34" charset="0"/>
              </a:rPr>
              <a:t>vÖ</a:t>
            </a:r>
            <a:endParaRPr lang="en-US" sz="100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3" t="14612" r="983" b="34923"/>
          <a:stretch/>
        </p:blipFill>
        <p:spPr>
          <a:xfrm>
            <a:off x="2991392" y="700465"/>
            <a:ext cx="5812973" cy="2933473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652970" y="5029200"/>
            <a:ext cx="128546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7270499"/>
      </p:ext>
    </p:extLst>
  </p:cSld>
  <p:clrMapOvr>
    <a:masterClrMapping/>
  </p:clrMapOvr>
  <p:transition advTm="31588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WordArt 2" descr="80%"/>
          <p:cNvSpPr>
            <a:spLocks noChangeArrowheads="1" noChangeShapeType="1" noTextEdit="1"/>
          </p:cNvSpPr>
          <p:nvPr/>
        </p:nvSpPr>
        <p:spPr bwMode="auto">
          <a:xfrm>
            <a:off x="2667000" y="2133600"/>
            <a:ext cx="73152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VÒNG QUAY KỲ DIỆU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pattFill prst="pct80">
                <a:fgClr>
                  <a:srgbClr val="6600FF"/>
                </a:fgClr>
                <a:bgClr>
                  <a:schemeClr val="bg1"/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51" name="AutoShape 3"/>
          <p:cNvSpPr>
            <a:spLocks noChangeArrowheads="1"/>
          </p:cNvSpPr>
          <p:nvPr/>
        </p:nvSpPr>
        <p:spPr bwMode="auto">
          <a:xfrm>
            <a:off x="5257800" y="457200"/>
            <a:ext cx="1676400" cy="1676400"/>
          </a:xfrm>
          <a:prstGeom prst="flowChartSummingJunction">
            <a:avLst/>
          </a:prstGeom>
          <a:solidFill>
            <a:srgbClr val="FF0000"/>
          </a:solidFill>
          <a:ln w="57150" cap="rnd">
            <a:solidFill>
              <a:srgbClr val="6600FF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4452" name="AutoShape 4"/>
          <p:cNvSpPr>
            <a:spLocks noChangeArrowheads="1"/>
          </p:cNvSpPr>
          <p:nvPr/>
        </p:nvSpPr>
        <p:spPr bwMode="auto">
          <a:xfrm>
            <a:off x="3200400" y="4114800"/>
            <a:ext cx="1676400" cy="1676400"/>
          </a:xfrm>
          <a:prstGeom prst="flowChartSummingJunction">
            <a:avLst/>
          </a:prstGeom>
          <a:solidFill>
            <a:srgbClr val="00CC00"/>
          </a:solidFill>
          <a:ln w="571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>
              <a:solidFill>
                <a:schemeClr val="accent2"/>
              </a:solidFill>
            </a:endParaRPr>
          </a:p>
        </p:txBody>
      </p:sp>
      <p:sp>
        <p:nvSpPr>
          <p:cNvPr id="104453" name="AutoShape 5"/>
          <p:cNvSpPr>
            <a:spLocks noChangeArrowheads="1"/>
          </p:cNvSpPr>
          <p:nvPr/>
        </p:nvSpPr>
        <p:spPr bwMode="auto">
          <a:xfrm>
            <a:off x="7543800" y="4191000"/>
            <a:ext cx="1676400" cy="1676400"/>
          </a:xfrm>
          <a:prstGeom prst="flowChartSummingJunction">
            <a:avLst/>
          </a:prstGeom>
          <a:solidFill>
            <a:srgbClr val="9933FF"/>
          </a:solidFill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pic>
        <p:nvPicPr>
          <p:cNvPr id="9222" name="Picture 6" descr="Micke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00600"/>
            <a:ext cx="1752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45005"/>
      </p:ext>
    </p:extLst>
  </p:cSld>
  <p:clrMapOvr>
    <a:masterClrMapping/>
  </p:clrMapOvr>
  <p:transition spd="slow" advTm="180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5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4450" grpId="0" animBg="1"/>
      <p:bldP spid="104451" grpId="0" animBg="1"/>
      <p:bldP spid="104452" grpId="0" animBg="1"/>
      <p:bldP spid="10445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3.7|4.1|3.1|2.7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15.6|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22.7|1.6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4.5|4|4.1|4.1|4|4.1|4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147</Words>
  <Application>Microsoft Office PowerPoint</Application>
  <PresentationFormat>Màn hình rộng</PresentationFormat>
  <Paragraphs>51</Paragraphs>
  <Slides>11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9" baseType="lpstr">
      <vt:lpstr>.VnAvant</vt:lpstr>
      <vt:lpstr>.VnTime</vt:lpstr>
      <vt:lpstr>Arial</vt:lpstr>
      <vt:lpstr>Calibri</vt:lpstr>
      <vt:lpstr>Calibri Light</vt:lpstr>
      <vt:lpstr>Times New Roman</vt:lpstr>
      <vt:lpstr>VNI-Avo</vt:lpstr>
      <vt:lpstr>Office Theme</vt:lpstr>
      <vt:lpstr>Bản trình bày PowerPoint</vt:lpstr>
      <vt:lpstr>Bản trình bày PowerPoint</vt:lpstr>
      <vt:lpstr>Bản trình bày PowerPoint</vt:lpstr>
      <vt:lpstr>kÐ.. c..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Tien Ich May Tinh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Tien Duat</dc:creator>
  <cp:lastModifiedBy>Windows 10</cp:lastModifiedBy>
  <cp:revision>47</cp:revision>
  <dcterms:created xsi:type="dcterms:W3CDTF">2021-10-09T04:11:47Z</dcterms:created>
  <dcterms:modified xsi:type="dcterms:W3CDTF">2026-01-17T12:27:04Z</dcterms:modified>
</cp:coreProperties>
</file>