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3" r:id="rId11"/>
    <p:sldId id="26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media" Target="../media/media1.wma"/><Relationship Id="rId3" Type="http://schemas.openxmlformats.org/officeDocument/2006/relationships/audio" Target="../media/media1.wma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067050" y="736918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</a:t>
            </a:r>
            <a:r>
              <a:rPr lang="vi-VN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ẦM NON HÀ TRÌ</a:t>
            </a: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1762125" y="1594485"/>
            <a:ext cx="8667750" cy="25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CC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/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>
                  <a:solidFill>
                    <a:srgbClr val="6600CC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  <a:endParaRPr lang="en-US" sz="8800" b="1">
                  <a:solidFill>
                    <a:srgbClr val="0066FF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FF33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  <a:endParaRPr lang="en-US" sz="9600" b="1" dirty="0">
                  <a:solidFill>
                    <a:srgbClr val="FF3300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endParaRPr lang="vi-VN" sz="2000" b="1" kern="10">
              <a:ln w="9525">
                <a:solidFill>
                  <a:srgbClr val="FF3300"/>
                </a:solidFill>
                <a:rou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/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  <a:endParaRPr lang="en-US" sz="25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  <a:endParaRPr lang="en-US" sz="25000" b="1" dirty="0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  <a:endParaRPr 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11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  <a:endParaRPr lang="en-US" sz="10000" b="1" dirty="0" smtClean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 smtClean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o</a:t>
            </a:r>
            <a:endParaRPr lang="en-US" sz="10000" b="1" kern="0" dirty="0">
              <a:solidFill>
                <a:srgbClr val="FF0000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 </a:t>
            </a:r>
            <a:endParaRPr lang="en-US" sz="12000" b="1" kern="0" dirty="0">
              <a:solidFill>
                <a:srgbClr val="FF0000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  <a:endParaRPr lang="en-US" sz="10000" b="1" dirty="0" smtClean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endParaRPr lang="en-US" sz="12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endParaRPr lang="en-US" sz="12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n¬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  <a:endParaRPr lang="en-US" sz="1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>
            <a:fillRect/>
          </a:stretch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p="http://schemas.openxmlformats.org/presentationml/2006/main">
  <p:tag name="TIMING" val="|14.6|3.7|4.1|3.1|2.7|2.7"/>
</p:tagLst>
</file>

<file path=ppt/tags/tag2.xml><?xml version="1.0" encoding="utf-8"?>
<p:tagLst xmlns:p="http://schemas.openxmlformats.org/presentationml/2006/main">
  <p:tag name="TIMING" val="|10|15.6|4.9"/>
</p:tagLst>
</file>

<file path=ppt/tags/tag3.xml><?xml version="1.0" encoding="utf-8"?>
<p:tagLst xmlns:p="http://schemas.openxmlformats.org/presentationml/2006/main">
  <p:tag name="TIMING" val="|7.4|22.7|1.6|2.1"/>
</p:tagLst>
</file>

<file path=ppt/tags/tag4.xml><?xml version="1.0" encoding="utf-8"?>
<p:tagLst xmlns:p="http://schemas.openxmlformats.org/presentationml/2006/main">
  <p:tag name="TIMING" val="|24.9|1.5"/>
</p:tagLst>
</file>

<file path=ppt/tags/tag5.xml><?xml version="1.0" encoding="utf-8"?>
<p:tagLst xmlns:p="http://schemas.openxmlformats.org/presentationml/2006/main">
  <p:tag name="TIMING" val="|24.9|1.5"/>
</p:tagLst>
</file>

<file path=ppt/tags/tag6.xml><?xml version="1.0" encoding="utf-8"?>
<p:tagLst xmlns:p="http://schemas.openxmlformats.org/presentationml/2006/main">
  <p:tag name="TIMING" val="|24.9|1.5"/>
</p:tagLst>
</file>

<file path=ppt/tags/tag7.xml><?xml version="1.0" encoding="utf-8"?>
<p:tagLst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WPS Presentation</Application>
  <PresentationFormat>Widescreen</PresentationFormat>
  <Paragraphs>97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VNI-Avo</vt:lpstr>
      <vt:lpstr>.VnAvant</vt:lpstr>
      <vt:lpstr>Segoe Print</vt:lpstr>
      <vt:lpstr>.VnTime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kÐ.. c..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Anh Nguyễn Thị Lan</cp:lastModifiedBy>
  <cp:revision>46</cp:revision>
  <dcterms:created xsi:type="dcterms:W3CDTF">2021-10-09T04:11:00Z</dcterms:created>
  <dcterms:modified xsi:type="dcterms:W3CDTF">2026-01-13T16:11:11Z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8740B6A60FA8423BA28F3CCC663EC54C_12</vt:lpwstr>
  </property>
  <property fmtid="{D5CDD505-2E9C-101B-9397-08002B2CF9AE}" pid="3" name="KSOProductBuildVer">
    <vt:lpwstr>1033-12.2.0.23196</vt:lpwstr>
  </property>
</Properties>
</file>