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1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7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0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7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7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7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3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8.wav"/><Relationship Id="rId7" Type="http://schemas.openxmlformats.org/officeDocument/2006/relationships/image" Target="../media/image25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5" Type="http://schemas.openxmlformats.org/officeDocument/2006/relationships/image" Target="../media/image1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8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6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7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7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828800" y="2724788"/>
            <a:ext cx="6477000" cy="27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                 Hoạt động khám phá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Đề tài : Bánh chưng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Đối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lớn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Giáo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Nguyễn Thanh Thuỷ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 PHƯỜNG 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 ĐÔNG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HÀ TRÌ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480924D-3D5C-7D1F-23EE-A7DA2FA19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75960"/>
            <a:ext cx="91440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F493626-A510-0D34-1E23-F0BC87883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897" y="130013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9A9F969-E25A-3A0D-5E55-C86726742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099" y="0"/>
            <a:ext cx="788099" cy="78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5160EEC-8F0C-631D-D692-BBE6E80AC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099" y="390936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695</Words>
  <Application>Microsoft Office PowerPoint</Application>
  <PresentationFormat>Trình chiếu Trên màn hình (4:3)</PresentationFormat>
  <Paragraphs>115</Paragraphs>
  <Slides>24</Slides>
  <Notes>0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29" baseType="lpstr">
      <vt:lpstr>.VnAvant</vt:lpstr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14</cp:revision>
  <dcterms:created xsi:type="dcterms:W3CDTF">2021-11-13T12:47:57Z</dcterms:created>
  <dcterms:modified xsi:type="dcterms:W3CDTF">2026-01-17T10:08:56Z</dcterms:modified>
</cp:coreProperties>
</file>