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9" r:id="rId2"/>
    <p:sldId id="308" r:id="rId3"/>
    <p:sldId id="315" r:id="rId4"/>
    <p:sldId id="270" r:id="rId5"/>
    <p:sldId id="275" r:id="rId6"/>
    <p:sldId id="265" r:id="rId7"/>
    <p:sldId id="268" r:id="rId8"/>
    <p:sldId id="283" r:id="rId9"/>
    <p:sldId id="277" r:id="rId10"/>
    <p:sldId id="316" r:id="rId11"/>
    <p:sldId id="287" r:id="rId12"/>
    <p:sldId id="286" r:id="rId13"/>
    <p:sldId id="310" r:id="rId14"/>
    <p:sldId id="313" r:id="rId15"/>
    <p:sldId id="314" r:id="rId16"/>
    <p:sldId id="318" r:id="rId17"/>
    <p:sldId id="319" r:id="rId18"/>
    <p:sldId id="317" r:id="rId19"/>
    <p:sldId id="320" r:id="rId20"/>
    <p:sldId id="300" r:id="rId21"/>
    <p:sldId id="301" r:id="rId22"/>
    <p:sldId id="312" r:id="rId23"/>
    <p:sldId id="304" r:id="rId24"/>
    <p:sldId id="29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B1B"/>
    <a:srgbClr val="F95207"/>
    <a:srgbClr val="EA226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47" autoAdjust="0"/>
  </p:normalViewPr>
  <p:slideViewPr>
    <p:cSldViewPr>
      <p:cViewPr varScale="1">
        <p:scale>
          <a:sx n="104" d="100"/>
          <a:sy n="104" d="100"/>
        </p:scale>
        <p:origin x="182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A34A-5B2D-495E-B7D2-DE5F3BEA4ACC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9D017-91DE-4E01-BCDA-8C1381D41F1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6538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9D017-91DE-4E01-BCDA-8C1381D41F1F}" type="slidenum">
              <a:rPr lang="en-SG" smtClean="0"/>
              <a:t>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90036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9D017-91DE-4E01-BCDA-8C1381D41F1F}" type="slidenum">
              <a:rPr lang="en-SG" smtClean="0"/>
              <a:t>15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8638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7683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0632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91991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4006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60793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2564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22744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1223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5765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3660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140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1E522-6D2A-44C7-B860-584BC60AF125}" type="datetimeFigureOut">
              <a:rPr lang="en-SG" smtClean="0"/>
              <a:t>28/11/2024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6C109-80B0-43B2-B241-A61EB49AC1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0548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Relationship Id="rId9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5" Type="http://schemas.openxmlformats.org/officeDocument/2006/relationships/slide" Target="slide7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2" name="Picture 4" descr="100+ hình nền powerpoint lạ - hinhanhsieudep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88866" y="722313"/>
            <a:ext cx="92328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54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54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endParaRPr lang="en-US" sz="5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815" y="1475792"/>
            <a:ext cx="91439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4400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2060848"/>
            <a:ext cx="914399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440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4400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034" y="2767280"/>
            <a:ext cx="8964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815" y="4090719"/>
            <a:ext cx="90651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" y="1565561"/>
            <a:ext cx="2052577" cy="1684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0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29267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6" y="5839102"/>
            <a:ext cx="2156029" cy="1769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0"/>
            <a:ext cx="1797850" cy="147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733" y="1820453"/>
            <a:ext cx="1959575" cy="160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010" y="4581128"/>
            <a:ext cx="201760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954055"/>
            <a:ext cx="1665973" cy="136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 descr="45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962" y="4714683"/>
            <a:ext cx="1665973" cy="136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872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  <p:bldP spid="6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82" y="475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2967335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Chơi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lần</a:t>
            </a:r>
            <a:r>
              <a:rPr lang="en-U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112276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 descr="Hình ảnh con cua-The vector illustration, badges, stickers, crab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G" dirty="0"/>
          </a:p>
        </p:txBody>
      </p:sp>
      <p:sp>
        <p:nvSpPr>
          <p:cNvPr id="44" name="Rectangle 43"/>
          <p:cNvSpPr/>
          <p:nvPr/>
        </p:nvSpPr>
        <p:spPr>
          <a:xfrm>
            <a:off x="1211107" y="5533474"/>
            <a:ext cx="864096" cy="13452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339752" y="5523892"/>
            <a:ext cx="864096" cy="1345232"/>
          </a:xfrm>
          <a:prstGeom prst="rect">
            <a:avLst/>
          </a:prstGeom>
          <a:solidFill>
            <a:srgbClr val="F952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483148" y="5523892"/>
            <a:ext cx="864096" cy="1345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644008" y="5523892"/>
            <a:ext cx="864096" cy="1345232"/>
          </a:xfrm>
          <a:prstGeom prst="rect">
            <a:avLst/>
          </a:prstGeom>
          <a:solidFill>
            <a:srgbClr val="62C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948264" y="5523892"/>
            <a:ext cx="864096" cy="13452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804644" y="5523892"/>
            <a:ext cx="864096" cy="13452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9458" name="Picture 2" descr="Khăn lau tay móc treo Shine 43cm giá tốt tại Bách hoá XANH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r="20374"/>
          <a:stretch/>
        </p:blipFill>
        <p:spPr bwMode="auto">
          <a:xfrm>
            <a:off x="-4079" y="692696"/>
            <a:ext cx="1835696" cy="189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Khăn lau tay móc treo Shine 43cm giá tốt tại Bách hoá XANH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r="20374"/>
          <a:stretch/>
        </p:blipFill>
        <p:spPr bwMode="auto">
          <a:xfrm>
            <a:off x="1831617" y="692696"/>
            <a:ext cx="1651531" cy="189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Khăn lau tay móc treo Shine 43cm giá tốt tại Bách hoá XANH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r="20374"/>
          <a:stretch/>
        </p:blipFill>
        <p:spPr bwMode="auto">
          <a:xfrm>
            <a:off x="3483148" y="692696"/>
            <a:ext cx="1835696" cy="189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Khăn lau tay móc treo Shine 43cm giá tốt tại Bách hoá XANH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r="20374"/>
          <a:stretch/>
        </p:blipFill>
        <p:spPr bwMode="auto">
          <a:xfrm>
            <a:off x="5318844" y="692696"/>
            <a:ext cx="1835696" cy="189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hăn lau tay móc treo Shine 43cm giá tốt tại Bách hoá XANH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r="20374"/>
          <a:stretch/>
        </p:blipFill>
        <p:spPr bwMode="auto">
          <a:xfrm>
            <a:off x="7189136" y="692696"/>
            <a:ext cx="1835696" cy="189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33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9 -0.01758 L -0.16614 -0.319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15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  <p:bldP spid="4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02416" y="5512768"/>
            <a:ext cx="864096" cy="13452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20671" y="5511054"/>
            <a:ext cx="864096" cy="1345232"/>
          </a:xfrm>
          <a:prstGeom prst="rect">
            <a:avLst/>
          </a:prstGeom>
          <a:solidFill>
            <a:srgbClr val="F952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84694" y="5523354"/>
            <a:ext cx="864096" cy="1345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87990" y="5511054"/>
            <a:ext cx="864096" cy="1345232"/>
          </a:xfrm>
          <a:prstGeom prst="rect">
            <a:avLst/>
          </a:prstGeom>
          <a:solidFill>
            <a:srgbClr val="62C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294088" y="5512768"/>
            <a:ext cx="864096" cy="13452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51730" y="5512768"/>
            <a:ext cx="864096" cy="13452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8434" name="Picture 2" descr="Bàn chải đánh răng rùa con -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6" r="31867"/>
          <a:stretch/>
        </p:blipFill>
        <p:spPr bwMode="auto">
          <a:xfrm>
            <a:off x="816108" y="29522"/>
            <a:ext cx="972616" cy="311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Bàn chải đánh răng rùa con -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6" r="31867"/>
          <a:stretch/>
        </p:blipFill>
        <p:spPr bwMode="auto">
          <a:xfrm>
            <a:off x="2034363" y="45546"/>
            <a:ext cx="972616" cy="309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Bàn chải đánh răng rùa con -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6" r="31867"/>
          <a:stretch/>
        </p:blipFill>
        <p:spPr bwMode="auto">
          <a:xfrm>
            <a:off x="3144126" y="29522"/>
            <a:ext cx="972616" cy="3111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Bàn chải đánh răng rùa con -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6" r="31867"/>
          <a:stretch/>
        </p:blipFill>
        <p:spPr bwMode="auto">
          <a:xfrm>
            <a:off x="4347422" y="29523"/>
            <a:ext cx="972616" cy="311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Bàn chải đánh răng rùa con -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6" r="31867"/>
          <a:stretch/>
        </p:blipFill>
        <p:spPr bwMode="auto">
          <a:xfrm>
            <a:off x="5724128" y="9883"/>
            <a:ext cx="972616" cy="313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Bàn chải đánh răng rùa con -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6" r="31867"/>
          <a:stretch/>
        </p:blipFill>
        <p:spPr bwMode="auto">
          <a:xfrm>
            <a:off x="6948264" y="0"/>
            <a:ext cx="972616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88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95837E-6 L -0.29931 -0.276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5" y="-138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21" grpId="0" animBg="1"/>
      <p:bldP spid="22" grpId="0" animBg="1"/>
      <p:bldP spid="23" grpId="1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ài tóc bé gái chuỗi hoa đính ngọc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" t="16667" r="7055" b="15916"/>
          <a:stretch/>
        </p:blipFill>
        <p:spPr bwMode="auto">
          <a:xfrm>
            <a:off x="1075589" y="495414"/>
            <a:ext cx="1763688" cy="140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 descr="Cài tóc bé gái chuỗi hoa đính ngọc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" t="16667" r="7055" b="15916"/>
          <a:stretch/>
        </p:blipFill>
        <p:spPr bwMode="auto">
          <a:xfrm>
            <a:off x="3412669" y="495414"/>
            <a:ext cx="1763688" cy="140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Cài tóc bé gái chuỗi hoa đính ngọc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" t="16667" r="7055" b="15916"/>
          <a:stretch/>
        </p:blipFill>
        <p:spPr bwMode="auto">
          <a:xfrm>
            <a:off x="5752086" y="524262"/>
            <a:ext cx="1763688" cy="140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ài tóc bé gái chuỗi hoa đính ngọc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" t="16667" r="7055" b="15916"/>
          <a:stretch/>
        </p:blipFill>
        <p:spPr bwMode="auto">
          <a:xfrm>
            <a:off x="3450897" y="2208776"/>
            <a:ext cx="1763688" cy="140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Cài tóc bé gái chuỗi hoa đính ngọc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" t="16667" r="7055" b="15916"/>
          <a:stretch/>
        </p:blipFill>
        <p:spPr bwMode="auto">
          <a:xfrm>
            <a:off x="5752086" y="2194510"/>
            <a:ext cx="1763688" cy="140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1302416" y="5512768"/>
            <a:ext cx="864096" cy="13452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520671" y="5511054"/>
            <a:ext cx="864096" cy="1345232"/>
          </a:xfrm>
          <a:prstGeom prst="rect">
            <a:avLst/>
          </a:prstGeom>
          <a:solidFill>
            <a:srgbClr val="F9520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84694" y="5523354"/>
            <a:ext cx="864096" cy="13452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887990" y="5511054"/>
            <a:ext cx="864096" cy="1345232"/>
          </a:xfrm>
          <a:prstGeom prst="rect">
            <a:avLst/>
          </a:prstGeom>
          <a:solidFill>
            <a:srgbClr val="62C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94088" y="5512768"/>
            <a:ext cx="864096" cy="13452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151730" y="5512768"/>
            <a:ext cx="864096" cy="13452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36" name="Picture 35" descr="Cài tóc bé gái chuỗi hoa đính ngọc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6" t="16667" r="7055" b="15916"/>
          <a:stretch/>
        </p:blipFill>
        <p:spPr bwMode="auto">
          <a:xfrm>
            <a:off x="1046560" y="2223606"/>
            <a:ext cx="1763688" cy="1402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087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51445E-7 L -0.33716 -0.264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58" y="-13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-76200" y="908720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72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none" spc="0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7200" b="1" cap="none" spc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 algn="ctr"/>
            <a:r>
              <a:rPr lang="en-US" sz="72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7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7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7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72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700808"/>
            <a:ext cx="1219200" cy="5157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97774" y="3575662"/>
            <a:ext cx="1628800" cy="4935876"/>
          </a:xfrm>
          <a:prstGeom prst="rect">
            <a:avLst/>
          </a:prstGeom>
        </p:spPr>
      </p:pic>
      <p:pic>
        <p:nvPicPr>
          <p:cNvPr id="8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3" y="260648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885" y="690972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745" y="3573016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301208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95497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980" y="3557261"/>
            <a:ext cx="2019708" cy="1657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1374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NÓN LƯỠI TRAI UNISEX - TOTODAY - LET'S BE FRIENDS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62" b="74286" l="12000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1" t="21667" b="23000"/>
          <a:stretch/>
        </p:blipFill>
        <p:spPr bwMode="auto">
          <a:xfrm>
            <a:off x="0" y="1124744"/>
            <a:ext cx="1547664" cy="1735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Picture 26" descr="Đẩm ren cao cấp kim sa sang chảnh màu đỏ (1-8 tuổi)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77" b="93182" l="2397" r="97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-58649" y="2987411"/>
            <a:ext cx="1397915" cy="2141703"/>
          </a:xfrm>
          <a:prstGeom prst="rect">
            <a:avLst/>
          </a:prstGeom>
          <a:noFill/>
          <a:extLst/>
        </p:spPr>
      </p:pic>
      <p:sp>
        <p:nvSpPr>
          <p:cNvPr id="33" name="Rectangle 32"/>
          <p:cNvSpPr/>
          <p:nvPr/>
        </p:nvSpPr>
        <p:spPr>
          <a:xfrm>
            <a:off x="6487364" y="5301208"/>
            <a:ext cx="1709428" cy="153568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2000" dirty="0">
                <a:solidFill>
                  <a:srgbClr val="00206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7</a:t>
            </a:r>
          </a:p>
        </p:txBody>
      </p:sp>
      <p:pic>
        <p:nvPicPr>
          <p:cNvPr id="34" name="Picture 33" descr="Đẩm ren cao cấp kim sa sang chảnh màu đỏ (1-8 tuổi)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77" b="93182" l="2397" r="97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1247605" y="2971641"/>
            <a:ext cx="1397915" cy="2141703"/>
          </a:xfrm>
          <a:prstGeom prst="rect">
            <a:avLst/>
          </a:prstGeom>
          <a:noFill/>
          <a:extLst/>
        </p:spPr>
      </p:pic>
      <p:pic>
        <p:nvPicPr>
          <p:cNvPr id="35" name="Picture 34" descr="Đẩm ren cao cấp kim sa sang chảnh màu đỏ (1-8 tuổi)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77" b="93182" l="2397" r="97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2497578" y="2941945"/>
            <a:ext cx="1397915" cy="2141703"/>
          </a:xfrm>
          <a:prstGeom prst="rect">
            <a:avLst/>
          </a:prstGeom>
          <a:noFill/>
          <a:extLst/>
        </p:spPr>
      </p:pic>
      <p:pic>
        <p:nvPicPr>
          <p:cNvPr id="36" name="Picture 35" descr="Đẩm ren cao cấp kim sa sang chảnh màu đỏ (1-8 tuổi)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77" b="93182" l="2397" r="97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3772942" y="2956471"/>
            <a:ext cx="1397915" cy="2141703"/>
          </a:xfrm>
          <a:prstGeom prst="rect">
            <a:avLst/>
          </a:prstGeom>
          <a:noFill/>
          <a:extLst/>
        </p:spPr>
      </p:pic>
      <p:pic>
        <p:nvPicPr>
          <p:cNvPr id="37" name="Picture 36" descr="Đẩm ren cao cấp kim sa sang chảnh màu đỏ (1-8 tuổi)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77" b="93182" l="2397" r="97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5089449" y="2901009"/>
            <a:ext cx="1397915" cy="2141703"/>
          </a:xfrm>
          <a:prstGeom prst="rect">
            <a:avLst/>
          </a:prstGeom>
          <a:noFill/>
          <a:extLst/>
        </p:spPr>
      </p:pic>
      <p:pic>
        <p:nvPicPr>
          <p:cNvPr id="38" name="Picture 37" descr="Đẩm ren cao cấp kim sa sang chảnh màu đỏ (1-8 tuổi)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77" b="93182" l="2397" r="97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6449941" y="2901009"/>
            <a:ext cx="1397915" cy="2141703"/>
          </a:xfrm>
          <a:prstGeom prst="rect">
            <a:avLst/>
          </a:prstGeom>
          <a:noFill/>
          <a:extLst/>
        </p:spPr>
      </p:pic>
      <p:pic>
        <p:nvPicPr>
          <p:cNvPr id="39" name="Picture 38" descr="Đẩm ren cao cấp kim sa sang chảnh màu đỏ (1-8 tuổi)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777" b="93182" l="2397" r="978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7746085" y="2859914"/>
            <a:ext cx="1397915" cy="2141703"/>
          </a:xfrm>
          <a:prstGeom prst="rect">
            <a:avLst/>
          </a:prstGeom>
          <a:noFill/>
          <a:extLst/>
        </p:spPr>
      </p:pic>
      <p:pic>
        <p:nvPicPr>
          <p:cNvPr id="40" name="Picture 39" descr="NÓN LƯỠI TRAI UNISEX - TOTODAY - LET'S BE FRIENDS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62" b="74286" l="12000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1" t="21667" b="23000"/>
          <a:stretch/>
        </p:blipFill>
        <p:spPr bwMode="auto">
          <a:xfrm>
            <a:off x="1288466" y="1124744"/>
            <a:ext cx="1547664" cy="1735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" name="Picture 40" descr="NÓN LƯỠI TRAI UNISEX - TOTODAY - LET'S BE FRIENDS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62" b="74286" l="12000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1" t="21667" b="23000"/>
          <a:stretch/>
        </p:blipFill>
        <p:spPr bwMode="auto">
          <a:xfrm>
            <a:off x="2524623" y="1099587"/>
            <a:ext cx="1547664" cy="1735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2" name="Picture 41" descr="NÓN LƯỠI TRAI UNISEX - TOTODAY - LET'S BE FRIENDS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62" b="74286" l="12000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1" t="21667" b="23000"/>
          <a:stretch/>
        </p:blipFill>
        <p:spPr bwMode="auto">
          <a:xfrm>
            <a:off x="3772942" y="1099587"/>
            <a:ext cx="1547664" cy="1735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Picture 42" descr="NÓN LƯỠI TRAI UNISEX - TOTODAY - LET'S BE FRIENDS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62" b="74286" l="12000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1" t="21667" b="23000"/>
          <a:stretch/>
        </p:blipFill>
        <p:spPr bwMode="auto">
          <a:xfrm>
            <a:off x="5089449" y="1165839"/>
            <a:ext cx="1547664" cy="1735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Picture 43" descr="NÓN LƯỠI TRAI UNISEX - TOTODAY - LET'S BE FRIENDS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62" b="74286" l="12000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1" t="21667" b="23000"/>
          <a:stretch/>
        </p:blipFill>
        <p:spPr bwMode="auto">
          <a:xfrm>
            <a:off x="6375066" y="1099587"/>
            <a:ext cx="1547664" cy="1735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Picture 44" descr="NÓN LƯỠI TRAI UNISEX - TOTODAY - LET'S BE FRIENDS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62" b="74286" l="12000" r="902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01" t="21667" b="23000"/>
          <a:stretch/>
        </p:blipFill>
        <p:spPr bwMode="auto">
          <a:xfrm>
            <a:off x="7653609" y="1089769"/>
            <a:ext cx="1547664" cy="17351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9585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899592" y="332656"/>
            <a:ext cx="7344816" cy="5976664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7000" b="1" dirty="0">
                <a:solidFill>
                  <a:srgbClr val="002060"/>
                </a:solidFill>
                <a:latin typeface=".VnAvant" panose="020B7200000000000000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793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39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nga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"/>
            <a:ext cx="4572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xie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-30517"/>
            <a:ext cx="46482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66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598438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72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7200" b="1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</a:p>
          <a:p>
            <a:pPr algn="ctr"/>
            <a:r>
              <a:rPr lang="en-US" sz="72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72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72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7200" b="1" cap="none" spc="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cap="none" spc="0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72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1752600"/>
            <a:ext cx="1219200" cy="5105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860" y="18497"/>
            <a:ext cx="1244140" cy="4202591"/>
          </a:xfrm>
          <a:prstGeom prst="rect">
            <a:avLst/>
          </a:prstGeom>
        </p:spPr>
      </p:pic>
      <p:pic>
        <p:nvPicPr>
          <p:cNvPr id="8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3" y="260648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18497"/>
            <a:ext cx="2175732" cy="178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95" y="2906762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172102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536590"/>
            <a:ext cx="2028371" cy="1665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5847001"/>
            <a:ext cx="2016224" cy="165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151842"/>
            <a:ext cx="2016224" cy="165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45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526" y="3089074"/>
            <a:ext cx="2016224" cy="165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6837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NamNgonTayNgoanBeat-VA-5145904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84368" y="5918704"/>
            <a:ext cx="1225533" cy="998538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75501" y="116632"/>
            <a:ext cx="8229600" cy="1143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1:Chung </a:t>
            </a:r>
            <a:r>
              <a:rPr lang="en-S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endParaRPr lang="en-S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5536" y="1412776"/>
            <a:ext cx="8443664" cy="452596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SG" sz="4000" b="1" dirty="0" err="1">
                <a:solidFill>
                  <a:schemeClr val="tx1"/>
                </a:solidFill>
              </a:rPr>
              <a:t>Cách</a:t>
            </a:r>
            <a:r>
              <a:rPr lang="en-SG" sz="4000" b="1" dirty="0">
                <a:solidFill>
                  <a:schemeClr val="tx1"/>
                </a:solidFill>
              </a:rPr>
              <a:t> </a:t>
            </a:r>
            <a:r>
              <a:rPr lang="en-SG" sz="4000" b="1" dirty="0" err="1">
                <a:solidFill>
                  <a:schemeClr val="tx1"/>
                </a:solidFill>
              </a:rPr>
              <a:t>chơi</a:t>
            </a:r>
            <a:r>
              <a:rPr lang="en-SG" sz="4000" b="1" dirty="0">
                <a:solidFill>
                  <a:schemeClr val="tx1"/>
                </a:solidFill>
              </a:rPr>
              <a:t>:</a:t>
            </a:r>
          </a:p>
          <a:p>
            <a:pPr marL="0" indent="0" algn="just">
              <a:buFont typeface="Arial" pitchFamily="34" charset="0"/>
              <a:buNone/>
            </a:pP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859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5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90" name="Picture 6" descr="In backdrop là gì? - Địa chỉ in backdrop uy tín tại Hà Nộ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403648" y="980728"/>
            <a:ext cx="6336704" cy="92333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5616" y="2120205"/>
            <a:ext cx="6984776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29938">
            <a:off x="-617160" y="1764525"/>
            <a:ext cx="6720280" cy="36857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59148">
            <a:off x="3100838" y="945358"/>
            <a:ext cx="6541684" cy="438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38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S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2:Đội </a:t>
            </a:r>
            <a:r>
              <a:rPr lang="en-S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S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endParaRPr lang="en-S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SG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SG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SG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2827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2888" cy="68603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653" y="188640"/>
            <a:ext cx="8064896" cy="1700808"/>
          </a:xfrm>
        </p:spPr>
        <p:txBody>
          <a:bodyPr>
            <a:normAutofit/>
          </a:bodyPr>
          <a:lstStyle/>
          <a:p>
            <a:r>
              <a:rPr lang="en-US" b="1" dirty="0" err="1"/>
              <a:t>Điền</a:t>
            </a:r>
            <a:r>
              <a:rPr lang="en-US" b="1" dirty="0"/>
              <a:t> </a:t>
            </a:r>
            <a:r>
              <a:rPr lang="en-US" b="1" dirty="0" err="1"/>
              <a:t>dãy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nhiên</a:t>
            </a:r>
            <a:r>
              <a:rPr lang="en-US" b="1" dirty="0"/>
              <a:t> </a:t>
            </a:r>
            <a:r>
              <a:rPr lang="en-US" b="1" dirty="0" err="1"/>
              <a:t>theo</a:t>
            </a:r>
            <a:r>
              <a:rPr lang="en-US" b="1" dirty="0"/>
              <a:t> </a:t>
            </a:r>
            <a:r>
              <a:rPr lang="en-US" b="1" dirty="0" err="1"/>
              <a:t>thứ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từ</a:t>
            </a:r>
            <a:r>
              <a:rPr lang="en-US" b="1" dirty="0"/>
              <a:t> </a:t>
            </a:r>
            <a:r>
              <a:rPr lang="en-US" b="1" dirty="0" err="1"/>
              <a:t>bé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lớn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0632864"/>
              </p:ext>
            </p:extLst>
          </p:nvPr>
        </p:nvGraphicFramePr>
        <p:xfrm>
          <a:off x="249" y="2708920"/>
          <a:ext cx="9182886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585380" y="2714164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88994" y="2714163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42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2888" cy="68603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8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/>
              <a:t>Điền</a:t>
            </a:r>
            <a:r>
              <a:rPr lang="en-US" sz="5400" b="1" dirty="0"/>
              <a:t> </a:t>
            </a:r>
            <a:r>
              <a:rPr lang="en-US" sz="5400" b="1" dirty="0" err="1"/>
              <a:t>dãy</a:t>
            </a:r>
            <a:r>
              <a:rPr lang="en-US" sz="5400" b="1" dirty="0"/>
              <a:t> </a:t>
            </a:r>
            <a:r>
              <a:rPr lang="en-US" sz="5400" b="1" dirty="0" err="1"/>
              <a:t>số</a:t>
            </a:r>
            <a:r>
              <a:rPr lang="en-US" sz="5400" b="1" dirty="0"/>
              <a:t> </a:t>
            </a:r>
            <a:r>
              <a:rPr lang="en-US" sz="5400" b="1" dirty="0" err="1"/>
              <a:t>tự</a:t>
            </a:r>
            <a:r>
              <a:rPr lang="en-US" sz="5400" b="1" dirty="0"/>
              <a:t> </a:t>
            </a:r>
            <a:r>
              <a:rPr lang="en-US" sz="5400" b="1" dirty="0" err="1"/>
              <a:t>nhiên</a:t>
            </a:r>
            <a:r>
              <a:rPr lang="en-US" sz="5400" b="1" dirty="0"/>
              <a:t> </a:t>
            </a:r>
            <a:r>
              <a:rPr lang="en-US" sz="5400" b="1" dirty="0" err="1"/>
              <a:t>theo</a:t>
            </a:r>
            <a:r>
              <a:rPr lang="en-US" sz="5400" b="1" dirty="0"/>
              <a:t> </a:t>
            </a:r>
            <a:r>
              <a:rPr lang="en-US" sz="5400" b="1" dirty="0" err="1"/>
              <a:t>thứ</a:t>
            </a:r>
            <a:r>
              <a:rPr lang="en-US" sz="5400" b="1" dirty="0"/>
              <a:t> </a:t>
            </a:r>
            <a:r>
              <a:rPr lang="en-US" sz="5400" b="1" dirty="0" err="1"/>
              <a:t>tự</a:t>
            </a:r>
            <a:r>
              <a:rPr lang="en-US" sz="5400" b="1" dirty="0"/>
              <a:t> </a:t>
            </a:r>
            <a:r>
              <a:rPr lang="en-US" sz="5400" b="1" dirty="0" err="1"/>
              <a:t>từ</a:t>
            </a:r>
            <a:r>
              <a:rPr lang="en-US" sz="5400" b="1" dirty="0"/>
              <a:t> </a:t>
            </a:r>
            <a:r>
              <a:rPr lang="en-US" sz="5400" b="1" dirty="0" err="1"/>
              <a:t>bé</a:t>
            </a:r>
            <a:r>
              <a:rPr lang="en-US" sz="5400" b="1" dirty="0"/>
              <a:t> </a:t>
            </a:r>
            <a:r>
              <a:rPr lang="en-US" sz="5400" b="1" dirty="0" err="1"/>
              <a:t>đến</a:t>
            </a:r>
            <a:r>
              <a:rPr lang="en-US" sz="5400" b="1" dirty="0"/>
              <a:t> </a:t>
            </a:r>
            <a:r>
              <a:rPr lang="en-US" sz="5400" b="1" dirty="0" err="1"/>
              <a:t>lớn</a:t>
            </a:r>
            <a:endParaRPr lang="en-US" sz="5400" dirty="0"/>
          </a:p>
        </p:txBody>
      </p:sp>
      <p:graphicFrame>
        <p:nvGraphicFramePr>
          <p:cNvPr id="9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751432"/>
              </p:ext>
            </p:extLst>
          </p:nvPr>
        </p:nvGraphicFramePr>
        <p:xfrm>
          <a:off x="249" y="2708920"/>
          <a:ext cx="9182886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6134752" y="2670614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4325" y="2691581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53968" y="2656092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40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288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780" y="116632"/>
            <a:ext cx="7936396" cy="1678497"/>
          </a:xfrm>
        </p:spPr>
        <p:txBody>
          <a:bodyPr>
            <a:normAutofit/>
          </a:bodyPr>
          <a:lstStyle/>
          <a:p>
            <a:r>
              <a:rPr lang="en-US" b="1" dirty="0" err="1"/>
              <a:t>Điền</a:t>
            </a:r>
            <a:r>
              <a:rPr lang="en-US" b="1" dirty="0"/>
              <a:t> </a:t>
            </a:r>
            <a:r>
              <a:rPr lang="en-US" b="1" dirty="0" err="1"/>
              <a:t>dãy</a:t>
            </a:r>
            <a:r>
              <a:rPr lang="en-US" b="1" dirty="0"/>
              <a:t> </a:t>
            </a:r>
            <a:r>
              <a:rPr lang="en-US" b="1" dirty="0" err="1"/>
              <a:t>số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nhiên</a:t>
            </a:r>
            <a:r>
              <a:rPr lang="en-US" b="1" dirty="0"/>
              <a:t> </a:t>
            </a:r>
            <a:r>
              <a:rPr lang="en-US" b="1" dirty="0" err="1"/>
              <a:t>theo</a:t>
            </a:r>
            <a:r>
              <a:rPr lang="en-US" b="1" dirty="0"/>
              <a:t> </a:t>
            </a:r>
            <a:r>
              <a:rPr lang="en-US" b="1" dirty="0" err="1"/>
              <a:t>thứ</a:t>
            </a:r>
            <a:r>
              <a:rPr lang="en-US" b="1" dirty="0"/>
              <a:t> </a:t>
            </a:r>
            <a:r>
              <a:rPr lang="en-US" b="1" dirty="0" err="1"/>
              <a:t>tự</a:t>
            </a:r>
            <a:r>
              <a:rPr lang="en-US" b="1" dirty="0"/>
              <a:t> </a:t>
            </a:r>
            <a:r>
              <a:rPr lang="en-US" b="1" dirty="0" err="1"/>
              <a:t>từ</a:t>
            </a:r>
            <a:r>
              <a:rPr lang="en-US" b="1" dirty="0"/>
              <a:t> </a:t>
            </a:r>
            <a:r>
              <a:rPr lang="en-US" b="1" dirty="0" err="1"/>
              <a:t>lớn</a:t>
            </a:r>
            <a:r>
              <a:rPr lang="en-US" b="1" dirty="0"/>
              <a:t> </a:t>
            </a:r>
            <a:r>
              <a:rPr lang="en-US" b="1" dirty="0" err="1"/>
              <a:t>đến</a:t>
            </a:r>
            <a:r>
              <a:rPr lang="en-US" b="1" dirty="0"/>
              <a:t> </a:t>
            </a:r>
            <a:r>
              <a:rPr lang="en-US" b="1" dirty="0" err="1"/>
              <a:t>bé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120263"/>
              </p:ext>
            </p:extLst>
          </p:nvPr>
        </p:nvGraphicFramePr>
        <p:xfrm>
          <a:off x="17468" y="2636912"/>
          <a:ext cx="9182886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4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0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2564904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54333" y="2627071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22491" y="2627071"/>
            <a:ext cx="1537111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0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rial" panose="020B7200000000000000" pitchFamily="34" charset="0"/>
                <a:cs typeface="Times New Roman" panose="02020603050405020304" pitchFamily="18" charset="0"/>
              </a:rPr>
              <a:t>?</a:t>
            </a:r>
            <a:endParaRPr lang="en-US" sz="8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rial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04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1" y="35263"/>
            <a:ext cx="8934118" cy="671558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Rectangle 5"/>
          <p:cNvSpPr/>
          <p:nvPr/>
        </p:nvSpPr>
        <p:spPr>
          <a:xfrm>
            <a:off x="251520" y="2636912"/>
            <a:ext cx="87849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812838"/>
              </a:avLst>
            </a:prstTxWarp>
            <a:spAutoFit/>
          </a:bodyPr>
          <a:lstStyle/>
          <a:p>
            <a:pPr algn="ctr"/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Xin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chào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pPr algn="ctr"/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và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hẹn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gặp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lại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các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bạn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trong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chương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trình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lần</a:t>
            </a:r>
            <a:r>
              <a:rPr lang="en-US" sz="11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1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sau</a:t>
            </a: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3972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Điệu Dân Vũ Rữa Tay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844824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6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</a:p>
          <a:p>
            <a:pPr algn="ctr"/>
            <a:r>
              <a:rPr lang="en-US" sz="6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6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6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6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60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3212976"/>
            <a:ext cx="1717964" cy="36450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1772">
            <a:off x="2082057" y="4478649"/>
            <a:ext cx="1700149" cy="3126861"/>
          </a:xfrm>
          <a:prstGeom prst="rect">
            <a:avLst/>
          </a:prstGeom>
        </p:spPr>
      </p:pic>
      <p:pic>
        <p:nvPicPr>
          <p:cNvPr id="9" name="Picture 12" descr="45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179" y="3688657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45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908720"/>
            <a:ext cx="2460419" cy="20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45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060257"/>
            <a:ext cx="1371600" cy="17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45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352128"/>
            <a:ext cx="187220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45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250097"/>
            <a:ext cx="21636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456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66328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Điệu Dân Vũ Rữa Tay (mp3cut.net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368" y="5621697"/>
            <a:ext cx="897632" cy="94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9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8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54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Ô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bí</a:t>
            </a:r>
            <a:r>
              <a:rPr lang="en-SG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endParaRPr lang="en-SG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SG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SG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SG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ô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Sau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Đếm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SG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22614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312368" cy="312876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0" lvl="0" indent="0">
              <a:buNone/>
            </a:pPr>
            <a:endParaRPr lang="en-SG" dirty="0">
              <a:solidFill>
                <a:prstClr val="white"/>
              </a:solidFill>
              <a:hlinkClick r:id="rId3" action="ppaction://hlinksldjump"/>
            </a:endParaRPr>
          </a:p>
          <a:p>
            <a:pPr marL="0" lvl="0" indent="0" algn="ctr">
              <a:buNone/>
            </a:pPr>
            <a:r>
              <a:rPr lang="en-SG" sz="1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1</a:t>
            </a:r>
          </a:p>
        </p:txBody>
      </p:sp>
      <p:sp>
        <p:nvSpPr>
          <p:cNvPr id="4" name="Content Placeholder 2">
            <a:hlinkClick r:id="rId4" action="ppaction://hlinksldjump"/>
          </p:cNvPr>
          <p:cNvSpPr txBox="1">
            <a:spLocks/>
          </p:cNvSpPr>
          <p:nvPr/>
        </p:nvSpPr>
        <p:spPr>
          <a:xfrm>
            <a:off x="3338891" y="0"/>
            <a:ext cx="3401020" cy="312876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S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SG" sz="10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2</a:t>
            </a:r>
            <a:r>
              <a:rPr lang="en-SG" sz="10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en-SG" dirty="0"/>
          </a:p>
        </p:txBody>
      </p:sp>
      <p:sp>
        <p:nvSpPr>
          <p:cNvPr id="5" name="Content Placeholder 2">
            <a:hlinkClick r:id="rId5" action="ppaction://hlinksldjump"/>
          </p:cNvPr>
          <p:cNvSpPr txBox="1">
            <a:spLocks/>
          </p:cNvSpPr>
          <p:nvPr/>
        </p:nvSpPr>
        <p:spPr>
          <a:xfrm>
            <a:off x="0" y="3155752"/>
            <a:ext cx="3312368" cy="31557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en-SG" sz="10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SG" sz="10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3</a:t>
            </a:r>
            <a:endParaRPr lang="en-SG" sz="10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SG" dirty="0"/>
          </a:p>
        </p:txBody>
      </p:sp>
      <p:sp>
        <p:nvSpPr>
          <p:cNvPr id="6" name="Content Placeholder 2">
            <a:hlinkClick r:id="rId6" action="ppaction://hlinksldjump"/>
          </p:cNvPr>
          <p:cNvSpPr txBox="1">
            <a:spLocks/>
          </p:cNvSpPr>
          <p:nvPr/>
        </p:nvSpPr>
        <p:spPr>
          <a:xfrm>
            <a:off x="3338891" y="3162400"/>
            <a:ext cx="3384376" cy="314910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en-SG" dirty="0">
                <a:solidFill>
                  <a:prstClr val="white"/>
                </a:solidFill>
              </a:rPr>
              <a:t>  </a:t>
            </a:r>
          </a:p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en-SG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en-SG" dirty="0">
                <a:solidFill>
                  <a:prstClr val="white"/>
                </a:solidFill>
              </a:rPr>
              <a:t>  </a:t>
            </a:r>
          </a:p>
          <a:p>
            <a:pPr marL="0" indent="0" algn="ctr">
              <a:buNone/>
            </a:pPr>
            <a:r>
              <a:rPr lang="en-SG" dirty="0">
                <a:solidFill>
                  <a:prstClr val="white"/>
                </a:solidFill>
              </a:rPr>
              <a:t>  </a:t>
            </a:r>
            <a:r>
              <a:rPr lang="en-SG" sz="30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4</a:t>
            </a:r>
            <a:endParaRPr lang="en-SG" sz="30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SG" sz="10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</a:p>
        </p:txBody>
      </p:sp>
      <p:sp>
        <p:nvSpPr>
          <p:cNvPr id="2" name="Right Arrow 1"/>
          <p:cNvSpPr/>
          <p:nvPr/>
        </p:nvSpPr>
        <p:spPr>
          <a:xfrm>
            <a:off x="7092280" y="2780928"/>
            <a:ext cx="1800200" cy="108012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hlinkClick r:id="rId7" action="ppaction://hlinksldjump"/>
              </a:rPr>
              <a:t>TIẾP THEO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14897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6944045" y="1967818"/>
            <a:ext cx="2116534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" name="Left Arrow 1"/>
          <p:cNvSpPr/>
          <p:nvPr/>
        </p:nvSpPr>
        <p:spPr>
          <a:xfrm>
            <a:off x="7057078" y="5547111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Trở</a:t>
            </a:r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 </a:t>
            </a:r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292" name="Picture 4" descr="Đẩm ren cao cấp kim sa sang chảnh màu đỏ (1-8 tuổi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251520" y="605791"/>
            <a:ext cx="3024335" cy="272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Đẩm ren cao cấp kim sa sang chảnh màu đỏ (1-8 tuổi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3586604" y="605791"/>
            <a:ext cx="3024335" cy="272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Đẩm ren cao cấp kim sa sang chảnh màu đỏ (1-8 tuổi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251520" y="3635598"/>
            <a:ext cx="3024335" cy="272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Đẩm ren cao cấp kim sa sang chảnh màu đỏ (1-8 tuổi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4" b="3393"/>
          <a:stretch/>
        </p:blipFill>
        <p:spPr bwMode="auto">
          <a:xfrm>
            <a:off x="3586604" y="3562788"/>
            <a:ext cx="3024335" cy="272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88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804248" y="2540970"/>
            <a:ext cx="2137370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Left Arrow 8"/>
          <p:cNvSpPr/>
          <p:nvPr/>
        </p:nvSpPr>
        <p:spPr>
          <a:xfrm>
            <a:off x="7020272" y="5661248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Trở</a:t>
            </a:r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 </a:t>
            </a:r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314" name="Picture 2" descr="Quần short jean bé trai sành điệu CBT9004N | Bé Cưng Sho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5" t="14049" r="11628" b="12255"/>
          <a:stretch/>
        </p:blipFill>
        <p:spPr bwMode="auto">
          <a:xfrm>
            <a:off x="251520" y="596547"/>
            <a:ext cx="2808312" cy="240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Quần short jean bé trai sành điệu CBT9004N | Bé Cưng Sho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5" t="14049" r="11628" b="12255"/>
          <a:stretch/>
        </p:blipFill>
        <p:spPr bwMode="auto">
          <a:xfrm>
            <a:off x="3434083" y="612393"/>
            <a:ext cx="2808312" cy="240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Quần short jean bé trai sành điệu CBT9004N | Bé Cưng Sho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5" t="14049" r="11628" b="12255"/>
          <a:stretch/>
        </p:blipFill>
        <p:spPr bwMode="auto">
          <a:xfrm>
            <a:off x="1655676" y="3573016"/>
            <a:ext cx="2808312" cy="240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04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876256" y="1844824"/>
            <a:ext cx="2160240" cy="24482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7020272" y="5540082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Trở</a:t>
            </a:r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 </a:t>
            </a:r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338" name="Picture 2" descr="Mũ vành F1463 VA -Kidsplaza.v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8046"/>
          <a:stretch/>
        </p:blipFill>
        <p:spPr bwMode="auto">
          <a:xfrm>
            <a:off x="285381" y="521192"/>
            <a:ext cx="2380068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Mũ vành F1463 VA -Kidsplaza.v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8046"/>
          <a:stretch/>
        </p:blipFill>
        <p:spPr bwMode="auto">
          <a:xfrm>
            <a:off x="2915816" y="554581"/>
            <a:ext cx="2380068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Mũ vành F1463 VA -Kidsplaza.v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8046"/>
          <a:stretch/>
        </p:blipFill>
        <p:spPr bwMode="auto">
          <a:xfrm>
            <a:off x="323528" y="2570806"/>
            <a:ext cx="2380068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Mũ vành F1463 VA -Kidsplaza.v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8046"/>
          <a:stretch/>
        </p:blipFill>
        <p:spPr bwMode="auto">
          <a:xfrm>
            <a:off x="3079513" y="2670345"/>
            <a:ext cx="2380068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Mũ vành F1463 VA -Kidsplaza.vn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8046"/>
          <a:stretch/>
        </p:blipFill>
        <p:spPr bwMode="auto">
          <a:xfrm>
            <a:off x="1475415" y="4779715"/>
            <a:ext cx="2380068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90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164287" y="2636912"/>
            <a:ext cx="1868225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" name="Left Arrow 7"/>
          <p:cNvSpPr/>
          <p:nvPr/>
        </p:nvSpPr>
        <p:spPr>
          <a:xfrm>
            <a:off x="7020272" y="5734087"/>
            <a:ext cx="2016224" cy="1080120"/>
          </a:xfrm>
          <a:prstGeom prst="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Trở</a:t>
            </a:r>
            <a:r>
              <a:rPr lang="en-US" sz="3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 </a:t>
            </a:r>
            <a:r>
              <a:rPr lang="en-US" sz="32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linkClick r:id="rId2" action="ppaction://hlinksldjump"/>
              </a:rPr>
              <a:t>về</a:t>
            </a:r>
            <a:endParaRPr lang="en-US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362" name="Picture 2" descr="Quần, Áo Trẻ Em | Công Ty May Mặc Thăng Lo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7190" r="2502" b="5774"/>
          <a:stretch/>
        </p:blipFill>
        <p:spPr bwMode="auto">
          <a:xfrm>
            <a:off x="109224" y="980728"/>
            <a:ext cx="2016223" cy="230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Quần, Áo Trẻ Em | Công Ty May Mặc Thăng Lo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7190" r="2502" b="5774"/>
          <a:stretch/>
        </p:blipFill>
        <p:spPr bwMode="auto">
          <a:xfrm>
            <a:off x="2442740" y="980727"/>
            <a:ext cx="2016223" cy="230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Quần, Áo Trẻ Em | Công Ty May Mặc Thăng Lo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7190" r="2502" b="5774"/>
          <a:stretch/>
        </p:blipFill>
        <p:spPr bwMode="auto">
          <a:xfrm>
            <a:off x="4644007" y="980728"/>
            <a:ext cx="2016223" cy="230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Quần, Áo Trẻ Em | Công Ty May Mặc Thăng Lo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7190" r="2502" b="5774"/>
          <a:stretch/>
        </p:blipFill>
        <p:spPr bwMode="auto">
          <a:xfrm>
            <a:off x="18372" y="4221088"/>
            <a:ext cx="2016223" cy="230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Quần, Áo Trẻ Em | Công Ty May Mặc Thăng Lo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7190" r="2502" b="5774"/>
          <a:stretch/>
        </p:blipFill>
        <p:spPr bwMode="auto">
          <a:xfrm>
            <a:off x="2411761" y="4230781"/>
            <a:ext cx="2016223" cy="230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Quần, Áo Trẻ Em | Công Ty May Mặc Thăng Lo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t="7190" r="2502" b="5774"/>
          <a:stretch/>
        </p:blipFill>
        <p:spPr bwMode="auto">
          <a:xfrm>
            <a:off x="4644008" y="4149079"/>
            <a:ext cx="2016223" cy="230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66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2378</TotalTime>
  <Words>386</Words>
  <Application>Microsoft Office PowerPoint</Application>
  <PresentationFormat>On-screen Show (4:3)</PresentationFormat>
  <Paragraphs>103</Paragraphs>
  <Slides>24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.VnArial</vt:lpstr>
      <vt:lpstr>.VnAvant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TRÒ CHƠI: Ô số bí mật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TRÒ CHƠI 2:Đội nào nhanh</vt:lpstr>
      <vt:lpstr>Điền dãy số tự nhiên theo thứ tự từ bé đến lớn</vt:lpstr>
      <vt:lpstr>PowerPoint Presentation</vt:lpstr>
      <vt:lpstr>Điền dãy số tự nhiên theo thứ tự từ lớn đến bé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abc</dc:creator>
  <cp:lastModifiedBy>duc anh</cp:lastModifiedBy>
  <cp:revision>164</cp:revision>
  <dcterms:created xsi:type="dcterms:W3CDTF">2020-04-04T14:12:31Z</dcterms:created>
  <dcterms:modified xsi:type="dcterms:W3CDTF">2024-11-28T03:39:01Z</dcterms:modified>
</cp:coreProperties>
</file>