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277" r:id="rId10"/>
    <p:sldId id="316" r:id="rId11"/>
    <p:sldId id="287" r:id="rId12"/>
    <p:sldId id="286" r:id="rId13"/>
    <p:sldId id="310" r:id="rId14"/>
    <p:sldId id="313" r:id="rId15"/>
    <p:sldId id="314" r:id="rId16"/>
    <p:sldId id="318" r:id="rId17"/>
    <p:sldId id="319" r:id="rId18"/>
    <p:sldId id="317" r:id="rId19"/>
    <p:sldId id="320" r:id="rId20"/>
    <p:sldId id="300" r:id="rId21"/>
    <p:sldId id="301" r:id="rId22"/>
    <p:sldId id="312" r:id="rId23"/>
    <p:sldId id="304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B1B"/>
    <a:srgbClr val="F95207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28/11/2024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8866" y="722313"/>
            <a:ext cx="9232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15" y="4090719"/>
            <a:ext cx="9065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2926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4" name="Rectangle 43"/>
          <p:cNvSpPr/>
          <p:nvPr/>
        </p:nvSpPr>
        <p:spPr>
          <a:xfrm>
            <a:off x="1211107" y="5533474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39752" y="5523892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83148" y="5523892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44008" y="5523892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48264" y="5523892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04644" y="5523892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-4079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1831617" y="692696"/>
            <a:ext cx="1651531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3483148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5318844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7189136" y="692696"/>
            <a:ext cx="1835696" cy="18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758 L -0.16614 -0.319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3" y="45546"/>
            <a:ext cx="972616" cy="30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3144126" y="29522"/>
            <a:ext cx="972616" cy="3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4347422" y="29523"/>
            <a:ext cx="972616" cy="3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5724128" y="9883"/>
            <a:ext cx="972616" cy="31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6948264" y="0"/>
            <a:ext cx="9726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5837E-6 L -0.29931 -0.27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1" grpId="0" animBg="1"/>
      <p:bldP spid="22" grpId="0" animBg="1"/>
      <p:bldP spid="23" grpId="1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107558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412669" y="495414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450897" y="220877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2194510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302416" y="5512768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0671" y="551105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84694" y="552335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87990" y="551105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4088" y="551276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1730" y="551276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6" name="Picture 35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1046560" y="2223606"/>
            <a:ext cx="1763688" cy="140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51445E-7 L -0.33716 -0.26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487364" y="5301208"/>
            <a:ext cx="1709428" cy="1535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8" name="Picture 37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6449941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9" name="Picture 38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7746085" y="2859914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6375066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7653609" y="108976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99592" y="332656"/>
            <a:ext cx="7344816" cy="59766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g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i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-30517"/>
            <a:ext cx="464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>
                <a:solidFill>
                  <a:schemeClr val="tx1"/>
                </a:solidFill>
              </a:rPr>
              <a:t>Cách</a:t>
            </a:r>
            <a:r>
              <a:rPr lang="en-SG" sz="4000" b="1" dirty="0">
                <a:solidFill>
                  <a:schemeClr val="tx1"/>
                </a:solidFill>
              </a:rPr>
              <a:t> </a:t>
            </a:r>
            <a:r>
              <a:rPr lang="en-SG" sz="4000" b="1" dirty="0" err="1">
                <a:solidFill>
                  <a:schemeClr val="tx1"/>
                </a:solidFill>
              </a:rPr>
              <a:t>chơi</a:t>
            </a:r>
            <a:r>
              <a:rPr lang="en-SG" sz="4000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632864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8994" y="2714163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751432"/>
              </p:ext>
            </p:extLst>
          </p:nvPr>
        </p:nvGraphicFramePr>
        <p:xfrm>
          <a:off x="249" y="2708920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3968" y="2656092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>
              <a:solidFill>
                <a:prstClr val="white"/>
              </a:solidFill>
              <a:hlinkClick r:id="rId3" action="ppaction://hlinksldjump"/>
            </a:endParaRPr>
          </a:p>
          <a:p>
            <a:pPr marL="0" lvl="0" indent="0" algn="ctr">
              <a:buNone/>
            </a:pPr>
            <a:r>
              <a:rPr lang="en-SG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</a:p>
        </p:txBody>
      </p:sp>
      <p:sp>
        <p:nvSpPr>
          <p:cNvPr id="4" name="Content Placeholder 2">
            <a:hlinkClick r:id="rId4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2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1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endParaRPr lang="en-SG" sz="1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</a:rPr>
              <a:t>  </a:t>
            </a:r>
            <a:r>
              <a:rPr lang="en-SG" sz="30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hlinkClick r:id="rId7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586604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363559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586604" y="3562788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1655676" y="3573016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079513" y="267034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1475415" y="4779715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4287" y="2636912"/>
            <a:ext cx="1868225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Left Arrow 7"/>
          <p:cNvSpPr/>
          <p:nvPr/>
        </p:nvSpPr>
        <p:spPr>
          <a:xfrm>
            <a:off x="7020272" y="5734087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36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109224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2442740" y="980727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4644007" y="98072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18372" y="4221088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2411761" y="4230781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ần, Áo Trẻ Em | Công Ty May Mặc Thăng Lo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7190" r="2502" b="5774"/>
          <a:stretch/>
        </p:blipFill>
        <p:spPr bwMode="auto">
          <a:xfrm>
            <a:off x="4644008" y="4149079"/>
            <a:ext cx="2016223" cy="23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386</Words>
  <Application>Microsoft Office PowerPoint</Application>
  <PresentationFormat>On-screen Show (4:3)</PresentationFormat>
  <Paragraphs>103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duc anh</cp:lastModifiedBy>
  <cp:revision>164</cp:revision>
  <dcterms:created xsi:type="dcterms:W3CDTF">2020-04-04T14:12:31Z</dcterms:created>
  <dcterms:modified xsi:type="dcterms:W3CDTF">2024-11-28T03:39:01Z</dcterms:modified>
</cp:coreProperties>
</file>